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6858000" cx="12192000"/>
  <p:notesSz cx="6858000" cy="9144000"/>
  <p:embeddedFontLst>
    <p:embeddedFont>
      <p:font typeface="Press Start 2P"/>
      <p:regular r:id="rId15"/>
    </p:embeddedFont>
    <p:embeddedFont>
      <p:font typeface="Open Sans"/>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0" roundtripDataSignature="AMtx7mjA5P09kSN1ryPqhR+t/iUXTyepa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699311E-0249-48BA-BBE0-44256ECF0452}">
  <a:tblStyle styleId="{F699311E-0249-48BA-BBE0-44256ECF0452}"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BF5EB"/>
          </a:solidFill>
        </a:fill>
      </a:tcStyle>
    </a:wholeTbl>
    <a:band1H>
      <a:tcTxStyle/>
      <a:tcStyle>
        <a:fill>
          <a:solidFill>
            <a:srgbClr val="D4EAD4"/>
          </a:solidFill>
        </a:fill>
      </a:tcStyle>
    </a:band1H>
    <a:band2H>
      <a:tcTxStyle/>
    </a:band2H>
    <a:band1V>
      <a:tcTxStyle/>
      <a:tcStyle>
        <a:fill>
          <a:solidFill>
            <a:srgbClr val="D4EAD4"/>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PressStart2P-regular.fntdata"/><Relationship Id="rId14" Type="http://schemas.openxmlformats.org/officeDocument/2006/relationships/slide" Target="slides/slide9.xml"/><Relationship Id="rId17" Type="http://schemas.openxmlformats.org/officeDocument/2006/relationships/font" Target="fonts/OpenSans-bold.fntdata"/><Relationship Id="rId16" Type="http://schemas.openxmlformats.org/officeDocument/2006/relationships/font" Target="fonts/OpenSans-regular.fntdata"/><Relationship Id="rId5" Type="http://schemas.openxmlformats.org/officeDocument/2006/relationships/notesMaster" Target="notesMasters/notesMaster1.xml"/><Relationship Id="rId19" Type="http://schemas.openxmlformats.org/officeDocument/2006/relationships/font" Target="fonts/OpenSans-boldItalic.fntdata"/><Relationship Id="rId6" Type="http://schemas.openxmlformats.org/officeDocument/2006/relationships/slide" Target="slides/slide1.xml"/><Relationship Id="rId18" Type="http://schemas.openxmlformats.org/officeDocument/2006/relationships/font" Target="fonts/OpenSans-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2d3f02dfa91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79" name="Google Shape;79;g2d3f02dfa91_0_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5" name="Google Shape;85;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3" name="Google Shape;93;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 name="Google Shape;101;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8" name="Google Shape;118;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2d3f02dfa91_0_4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443720" lvl="1" marL="887440" rtl="0" algn="just">
              <a:lnSpc>
                <a:spcPct val="140000"/>
              </a:lnSpc>
              <a:spcBef>
                <a:spcPts val="0"/>
              </a:spcBef>
              <a:spcAft>
                <a:spcPts val="0"/>
              </a:spcAft>
              <a:buSzPts val="1400"/>
              <a:buFont typeface="Arial"/>
              <a:buChar char="•"/>
            </a:pPr>
            <a:r>
              <a:rPr lang="en-US" sz="4110">
                <a:solidFill>
                  <a:srgbClr val="000000"/>
                </a:solidFill>
                <a:latin typeface="Arial"/>
                <a:ea typeface="Arial"/>
                <a:cs typeface="Arial"/>
                <a:sym typeface="Arial"/>
              </a:rPr>
              <a:t>Goals and Vision: Ensure all partners work toward shared objectives.</a:t>
            </a:r>
            <a:endParaRPr/>
          </a:p>
          <a:p>
            <a:pPr indent="-443720" lvl="1" marL="887440" rtl="0" algn="just">
              <a:lnSpc>
                <a:spcPct val="140000"/>
              </a:lnSpc>
              <a:spcBef>
                <a:spcPts val="0"/>
              </a:spcBef>
              <a:spcAft>
                <a:spcPts val="0"/>
              </a:spcAft>
              <a:buSzPts val="1400"/>
              <a:buFont typeface="Arial"/>
              <a:buChar char="•"/>
            </a:pPr>
            <a:r>
              <a:rPr lang="en-US" sz="4110">
                <a:solidFill>
                  <a:srgbClr val="000000"/>
                </a:solidFill>
                <a:latin typeface="Arial"/>
                <a:ea typeface="Arial"/>
                <a:cs typeface="Arial"/>
                <a:sym typeface="Arial"/>
              </a:rPr>
              <a:t>Trust and Respect: Build trust through communication and understanding.</a:t>
            </a:r>
            <a:endParaRPr/>
          </a:p>
          <a:p>
            <a:pPr indent="-443720" lvl="1" marL="887440" rtl="0" algn="just">
              <a:lnSpc>
                <a:spcPct val="140000"/>
              </a:lnSpc>
              <a:spcBef>
                <a:spcPts val="0"/>
              </a:spcBef>
              <a:spcAft>
                <a:spcPts val="0"/>
              </a:spcAft>
              <a:buSzPts val="1400"/>
              <a:buFont typeface="Arial"/>
              <a:buChar char="•"/>
            </a:pPr>
            <a:r>
              <a:rPr lang="en-US" sz="4110">
                <a:solidFill>
                  <a:srgbClr val="000000"/>
                </a:solidFill>
                <a:latin typeface="Arial"/>
                <a:ea typeface="Arial"/>
                <a:cs typeface="Arial"/>
                <a:sym typeface="Arial"/>
              </a:rPr>
              <a:t>Clear Roles: Define roles to avoid confusion.</a:t>
            </a:r>
            <a:endParaRPr/>
          </a:p>
          <a:p>
            <a:pPr indent="-443720" lvl="1" marL="887440" rtl="0" algn="just">
              <a:lnSpc>
                <a:spcPct val="140000"/>
              </a:lnSpc>
              <a:spcBef>
                <a:spcPts val="0"/>
              </a:spcBef>
              <a:spcAft>
                <a:spcPts val="0"/>
              </a:spcAft>
              <a:buSzPts val="1400"/>
              <a:buFont typeface="Arial"/>
              <a:buChar char="•"/>
            </a:pPr>
            <a:r>
              <a:rPr lang="en-US" sz="4110">
                <a:solidFill>
                  <a:srgbClr val="000000"/>
                </a:solidFill>
                <a:latin typeface="Arial"/>
                <a:ea typeface="Arial"/>
                <a:cs typeface="Arial"/>
                <a:sym typeface="Arial"/>
              </a:rPr>
              <a:t>Communication: Regular updates keep everyone informed and heard.</a:t>
            </a:r>
            <a:endParaRPr/>
          </a:p>
          <a:p>
            <a:pPr indent="-443720" lvl="1" marL="887440" rtl="0" algn="just">
              <a:lnSpc>
                <a:spcPct val="140000"/>
              </a:lnSpc>
              <a:spcBef>
                <a:spcPts val="0"/>
              </a:spcBef>
              <a:spcAft>
                <a:spcPts val="0"/>
              </a:spcAft>
              <a:buSzPts val="1400"/>
              <a:buFont typeface="Arial"/>
              <a:buChar char="•"/>
            </a:pPr>
            <a:r>
              <a:rPr lang="en-US" sz="4110">
                <a:solidFill>
                  <a:srgbClr val="000000"/>
                </a:solidFill>
                <a:latin typeface="Arial"/>
                <a:ea typeface="Arial"/>
                <a:cs typeface="Arial"/>
                <a:sym typeface="Arial"/>
              </a:rPr>
              <a:t>Shared Resources: Equitably share resources so all benefit.</a:t>
            </a:r>
            <a:endParaRPr/>
          </a:p>
          <a:p>
            <a:pPr indent="-443720" lvl="1" marL="887440" rtl="0" algn="just">
              <a:lnSpc>
                <a:spcPct val="140000"/>
              </a:lnSpc>
              <a:spcBef>
                <a:spcPts val="0"/>
              </a:spcBef>
              <a:spcAft>
                <a:spcPts val="0"/>
              </a:spcAft>
              <a:buSzPts val="1400"/>
              <a:buFont typeface="Arial"/>
              <a:buChar char="•"/>
            </a:pPr>
            <a:r>
              <a:rPr lang="en-US" sz="4110">
                <a:solidFill>
                  <a:srgbClr val="000000"/>
                </a:solidFill>
                <a:latin typeface="Arial"/>
                <a:ea typeface="Arial"/>
                <a:cs typeface="Arial"/>
                <a:sym typeface="Arial"/>
              </a:rPr>
              <a:t>Flexibility: Adapt when needed to stay on course.</a:t>
            </a:r>
            <a:endParaRPr/>
          </a:p>
          <a:p>
            <a:pPr indent="0" lvl="0" marL="0" rtl="0" algn="l">
              <a:lnSpc>
                <a:spcPct val="100000"/>
              </a:lnSpc>
              <a:spcBef>
                <a:spcPts val="0"/>
              </a:spcBef>
              <a:spcAft>
                <a:spcPts val="0"/>
              </a:spcAft>
              <a:buSzPts val="1400"/>
              <a:buNone/>
            </a:pPr>
            <a:r>
              <a:t/>
            </a:r>
            <a:endParaRPr/>
          </a:p>
        </p:txBody>
      </p:sp>
      <p:sp>
        <p:nvSpPr>
          <p:cNvPr id="155" name="Google Shape;155;g2d3f02dfa91_0_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0" name="Google Shape;180;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6" name="Google Shape;186;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3" name="Google Shape;193;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7.png"/><Relationship Id="rId4" Type="http://schemas.openxmlformats.org/officeDocument/2006/relationships/image" Target="../media/image3.png"/><Relationship Id="rId5" Type="http://schemas.openxmlformats.org/officeDocument/2006/relationships/image" Target="../media/image8.png"/><Relationship Id="rId6"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16.png"/><Relationship Id="rId4" Type="http://schemas.openxmlformats.org/officeDocument/2006/relationships/image" Target="../media/image29.png"/><Relationship Id="rId10" Type="http://schemas.openxmlformats.org/officeDocument/2006/relationships/image" Target="../media/image1.png"/><Relationship Id="rId9" Type="http://schemas.openxmlformats.org/officeDocument/2006/relationships/image" Target="../media/image10.png"/><Relationship Id="rId5" Type="http://schemas.openxmlformats.org/officeDocument/2006/relationships/image" Target="../media/image15.png"/><Relationship Id="rId6" Type="http://schemas.openxmlformats.org/officeDocument/2006/relationships/image" Target="../media/image12.png"/><Relationship Id="rId7" Type="http://schemas.openxmlformats.org/officeDocument/2006/relationships/image" Target="../media/image9.png"/><Relationship Id="rId8" Type="http://schemas.openxmlformats.org/officeDocument/2006/relationships/image" Target="../media/image2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22.png"/><Relationship Id="rId4" Type="http://schemas.openxmlformats.org/officeDocument/2006/relationships/image" Target="../media/image16.png"/><Relationship Id="rId10" Type="http://schemas.openxmlformats.org/officeDocument/2006/relationships/image" Target="../media/image10.png"/><Relationship Id="rId9" Type="http://schemas.openxmlformats.org/officeDocument/2006/relationships/image" Target="../media/image21.png"/><Relationship Id="rId5" Type="http://schemas.openxmlformats.org/officeDocument/2006/relationships/image" Target="../media/image29.png"/><Relationship Id="rId6" Type="http://schemas.openxmlformats.org/officeDocument/2006/relationships/image" Target="../media/image15.png"/><Relationship Id="rId7" Type="http://schemas.openxmlformats.org/officeDocument/2006/relationships/image" Target="../media/image12.png"/><Relationship Id="rId8"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showMasterSp="0" type="tx">
  <p:cSld name="TITLE_AND_BODY">
    <p:bg>
      <p:bgPr>
        <a:solidFill>
          <a:srgbClr val="FFFFFF"/>
        </a:solidFill>
      </p:bgPr>
    </p:bg>
    <p:spTree>
      <p:nvGrpSpPr>
        <p:cNvPr id="10" name="Shape 10"/>
        <p:cNvGrpSpPr/>
        <p:nvPr/>
      </p:nvGrpSpPr>
      <p:grpSpPr>
        <a:xfrm>
          <a:off x="0" y="0"/>
          <a:ext cx="0" cy="0"/>
          <a:chOff x="0" y="0"/>
          <a:chExt cx="0" cy="0"/>
        </a:xfrm>
      </p:grpSpPr>
      <p:pic>
        <p:nvPicPr>
          <p:cNvPr descr="Graphic 6" id="11" name="Google Shape;11;p11"/>
          <p:cNvPicPr preferRelativeResize="0"/>
          <p:nvPr/>
        </p:nvPicPr>
        <p:blipFill rotWithShape="1">
          <a:blip r:embed="rId2">
            <a:alphaModFix/>
          </a:blip>
          <a:srcRect b="17632" l="0" r="0" t="0"/>
          <a:stretch/>
        </p:blipFill>
        <p:spPr>
          <a:xfrm>
            <a:off x="0" y="-1"/>
            <a:ext cx="12192000" cy="6036975"/>
          </a:xfrm>
          <a:prstGeom prst="rect">
            <a:avLst/>
          </a:prstGeom>
          <a:noFill/>
          <a:ln>
            <a:noFill/>
          </a:ln>
        </p:spPr>
      </p:pic>
      <p:sp>
        <p:nvSpPr>
          <p:cNvPr id="12" name="Google Shape;12;p11"/>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9" id="13" name="Google Shape;13;p11"/>
          <p:cNvPicPr preferRelativeResize="0"/>
          <p:nvPr/>
        </p:nvPicPr>
        <p:blipFill rotWithShape="1">
          <a:blip r:embed="rId3">
            <a:alphaModFix/>
          </a:blip>
          <a:srcRect b="0" l="0" r="0" t="0"/>
          <a:stretch/>
        </p:blipFill>
        <p:spPr>
          <a:xfrm>
            <a:off x="759994" y="6249858"/>
            <a:ext cx="1954591" cy="417221"/>
          </a:xfrm>
          <a:prstGeom prst="rect">
            <a:avLst/>
          </a:prstGeom>
          <a:noFill/>
          <a:ln>
            <a:noFill/>
          </a:ln>
        </p:spPr>
      </p:pic>
      <p:sp>
        <p:nvSpPr>
          <p:cNvPr id="14" name="Google Shape;14;p11"/>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15" name="Google Shape;15;p1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1E7F8"/>
              </a:buClr>
              <a:buSzPts val="1600"/>
              <a:buFont typeface="Calibri"/>
              <a:buNone/>
              <a:defRPr i="1" sz="1600">
                <a:solidFill>
                  <a:srgbClr val="D1E7F8"/>
                </a:solidFill>
              </a:defRPr>
            </a:lvl1pPr>
            <a:lvl2pPr indent="-228600" lvl="1" marL="914400" algn="l">
              <a:lnSpc>
                <a:spcPct val="90000"/>
              </a:lnSpc>
              <a:spcBef>
                <a:spcPts val="1000"/>
              </a:spcBef>
              <a:spcAft>
                <a:spcPts val="0"/>
              </a:spcAft>
              <a:buClr>
                <a:srgbClr val="D1E7F8"/>
              </a:buClr>
              <a:buSzPts val="1600"/>
              <a:buFont typeface="Calibri"/>
              <a:buNone/>
              <a:defRPr i="1" sz="1600">
                <a:solidFill>
                  <a:srgbClr val="D1E7F8"/>
                </a:solidFill>
              </a:defRPr>
            </a:lvl2pPr>
            <a:lvl3pPr indent="-228600" lvl="2" marL="1371600" algn="l">
              <a:lnSpc>
                <a:spcPct val="90000"/>
              </a:lnSpc>
              <a:spcBef>
                <a:spcPts val="1000"/>
              </a:spcBef>
              <a:spcAft>
                <a:spcPts val="0"/>
              </a:spcAft>
              <a:buClr>
                <a:srgbClr val="D1E7F8"/>
              </a:buClr>
              <a:buSzPts val="1600"/>
              <a:buFont typeface="Calibri"/>
              <a:buNone/>
              <a:defRPr i="1" sz="1600">
                <a:solidFill>
                  <a:srgbClr val="D1E7F8"/>
                </a:solidFill>
              </a:defRPr>
            </a:lvl3pPr>
            <a:lvl4pPr indent="-228600" lvl="3" marL="1828800" algn="l">
              <a:lnSpc>
                <a:spcPct val="90000"/>
              </a:lnSpc>
              <a:spcBef>
                <a:spcPts val="1000"/>
              </a:spcBef>
              <a:spcAft>
                <a:spcPts val="0"/>
              </a:spcAft>
              <a:buClr>
                <a:srgbClr val="D1E7F8"/>
              </a:buClr>
              <a:buSzPts val="1600"/>
              <a:buFont typeface="Calibri"/>
              <a:buNone/>
              <a:defRPr i="1" sz="1600">
                <a:solidFill>
                  <a:srgbClr val="D1E7F8"/>
                </a:solidFill>
              </a:defRPr>
            </a:lvl4pPr>
            <a:lvl5pPr indent="-228600" lvl="4" marL="2286000" algn="l">
              <a:lnSpc>
                <a:spcPct val="90000"/>
              </a:lnSpc>
              <a:spcBef>
                <a:spcPts val="1000"/>
              </a:spcBef>
              <a:spcAft>
                <a:spcPts val="0"/>
              </a:spcAft>
              <a:buClr>
                <a:srgbClr val="D1E7F8"/>
              </a:buClr>
              <a:buSzPts val="1600"/>
              <a:buFont typeface="Calibri"/>
              <a:buNone/>
              <a:defRPr i="1" sz="1600">
                <a:solidFill>
                  <a:srgbClr val="D1E7F8"/>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16" name="Google Shape;16;p11"/>
          <p:cNvSpPr/>
          <p:nvPr/>
        </p:nvSpPr>
        <p:spPr>
          <a:xfrm flipH="1" rot="-5400000">
            <a:off x="-507420" y="4140072"/>
            <a:ext cx="1331192" cy="316350"/>
          </a:xfrm>
          <a:prstGeom prst="rect">
            <a:avLst/>
          </a:prstGeom>
          <a:solidFill>
            <a:schemeClr val="accent5"/>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Graphic 2" id="17" name="Google Shape;17;p11"/>
          <p:cNvPicPr preferRelativeResize="0"/>
          <p:nvPr/>
        </p:nvPicPr>
        <p:blipFill rotWithShape="1">
          <a:blip r:embed="rId4">
            <a:alphaModFix/>
          </a:blip>
          <a:srcRect b="0" l="0" r="0" t="0"/>
          <a:stretch/>
        </p:blipFill>
        <p:spPr>
          <a:xfrm>
            <a:off x="310895" y="187919"/>
            <a:ext cx="1505238" cy="1063832"/>
          </a:xfrm>
          <a:prstGeom prst="rect">
            <a:avLst/>
          </a:prstGeom>
          <a:noFill/>
          <a:ln>
            <a:noFill/>
          </a:ln>
        </p:spPr>
      </p:pic>
      <p:sp>
        <p:nvSpPr>
          <p:cNvPr id="18" name="Google Shape;18;p11"/>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pic>
        <p:nvPicPr>
          <p:cNvPr descr="Graphic 12" id="19" name="Google Shape;19;p11"/>
          <p:cNvPicPr preferRelativeResize="0"/>
          <p:nvPr/>
        </p:nvPicPr>
        <p:blipFill rotWithShape="1">
          <a:blip r:embed="rId5">
            <a:alphaModFix/>
          </a:blip>
          <a:srcRect b="9003" l="0" r="0" t="0"/>
          <a:stretch/>
        </p:blipFill>
        <p:spPr>
          <a:xfrm>
            <a:off x="9170826" y="3788807"/>
            <a:ext cx="2764502" cy="2248165"/>
          </a:xfrm>
          <a:prstGeom prst="rect">
            <a:avLst/>
          </a:prstGeom>
          <a:noFill/>
          <a:ln>
            <a:noFill/>
          </a:ln>
        </p:spPr>
      </p:pic>
      <p:sp>
        <p:nvSpPr>
          <p:cNvPr id="20" name="Google Shape;20;p11"/>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showMasterSp="0">
  <p:cSld name="4_Title Slide">
    <p:bg>
      <p:bgPr>
        <a:solidFill>
          <a:srgbClr val="FFFFFF">
            <a:alpha val="49019"/>
          </a:srgbClr>
        </a:solidFill>
      </p:bgPr>
    </p:bg>
    <p:spTree>
      <p:nvGrpSpPr>
        <p:cNvPr id="21" name="Shape 21"/>
        <p:cNvGrpSpPr/>
        <p:nvPr/>
      </p:nvGrpSpPr>
      <p:grpSpPr>
        <a:xfrm>
          <a:off x="0" y="0"/>
          <a:ext cx="0" cy="0"/>
          <a:chOff x="0" y="0"/>
          <a:chExt cx="0" cy="0"/>
        </a:xfrm>
      </p:grpSpPr>
      <p:pic>
        <p:nvPicPr>
          <p:cNvPr descr="Picture 1" id="22" name="Google Shape;22;p12"/>
          <p:cNvPicPr preferRelativeResize="0"/>
          <p:nvPr/>
        </p:nvPicPr>
        <p:blipFill rotWithShape="1">
          <a:blip r:embed="rId2">
            <a:alphaModFix/>
          </a:blip>
          <a:srcRect b="0" l="0" r="0" t="0"/>
          <a:stretch/>
        </p:blipFill>
        <p:spPr>
          <a:xfrm>
            <a:off x="0" y="1931"/>
            <a:ext cx="12192000" cy="6035041"/>
          </a:xfrm>
          <a:prstGeom prst="rect">
            <a:avLst/>
          </a:prstGeom>
          <a:noFill/>
          <a:ln>
            <a:noFill/>
          </a:ln>
        </p:spPr>
      </p:pic>
      <p:sp>
        <p:nvSpPr>
          <p:cNvPr id="23" name="Google Shape;23;p12"/>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sp>
        <p:nvSpPr>
          <p:cNvPr id="24" name="Google Shape;24;p12"/>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25" name="Google Shape;25;p12"/>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BC2D4"/>
              </a:buClr>
              <a:buSzPts val="1600"/>
              <a:buFont typeface="Calibri"/>
              <a:buNone/>
              <a:defRPr i="1" sz="1600">
                <a:solidFill>
                  <a:srgbClr val="DBC2D4"/>
                </a:solidFill>
              </a:defRPr>
            </a:lvl1pPr>
            <a:lvl2pPr indent="-228600" lvl="1" marL="914400" algn="l">
              <a:lnSpc>
                <a:spcPct val="90000"/>
              </a:lnSpc>
              <a:spcBef>
                <a:spcPts val="1000"/>
              </a:spcBef>
              <a:spcAft>
                <a:spcPts val="0"/>
              </a:spcAft>
              <a:buClr>
                <a:srgbClr val="DBC2D4"/>
              </a:buClr>
              <a:buSzPts val="1600"/>
              <a:buFont typeface="Calibri"/>
              <a:buNone/>
              <a:defRPr i="1" sz="1600">
                <a:solidFill>
                  <a:srgbClr val="DBC2D4"/>
                </a:solidFill>
              </a:defRPr>
            </a:lvl2pPr>
            <a:lvl3pPr indent="-228600" lvl="2" marL="1371600" algn="l">
              <a:lnSpc>
                <a:spcPct val="90000"/>
              </a:lnSpc>
              <a:spcBef>
                <a:spcPts val="1000"/>
              </a:spcBef>
              <a:spcAft>
                <a:spcPts val="0"/>
              </a:spcAft>
              <a:buClr>
                <a:srgbClr val="DBC2D4"/>
              </a:buClr>
              <a:buSzPts val="1600"/>
              <a:buFont typeface="Calibri"/>
              <a:buNone/>
              <a:defRPr i="1" sz="1600">
                <a:solidFill>
                  <a:srgbClr val="DBC2D4"/>
                </a:solidFill>
              </a:defRPr>
            </a:lvl3pPr>
            <a:lvl4pPr indent="-228600" lvl="3" marL="1828800" algn="l">
              <a:lnSpc>
                <a:spcPct val="90000"/>
              </a:lnSpc>
              <a:spcBef>
                <a:spcPts val="1000"/>
              </a:spcBef>
              <a:spcAft>
                <a:spcPts val="0"/>
              </a:spcAft>
              <a:buClr>
                <a:srgbClr val="DBC2D4"/>
              </a:buClr>
              <a:buSzPts val="1600"/>
              <a:buFont typeface="Calibri"/>
              <a:buNone/>
              <a:defRPr i="1" sz="1600">
                <a:solidFill>
                  <a:srgbClr val="DBC2D4"/>
                </a:solidFill>
              </a:defRPr>
            </a:lvl4pPr>
            <a:lvl5pPr indent="-228600" lvl="4" marL="2286000" algn="l">
              <a:lnSpc>
                <a:spcPct val="90000"/>
              </a:lnSpc>
              <a:spcBef>
                <a:spcPts val="1000"/>
              </a:spcBef>
              <a:spcAft>
                <a:spcPts val="0"/>
              </a:spcAft>
              <a:buClr>
                <a:srgbClr val="DBC2D4"/>
              </a:buClr>
              <a:buSzPts val="1600"/>
              <a:buFont typeface="Calibri"/>
              <a:buNone/>
              <a:defRPr i="1" sz="1600">
                <a:solidFill>
                  <a:srgbClr val="DBC2D4"/>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26" name="Google Shape;26;p12"/>
          <p:cNvSpPr/>
          <p:nvPr/>
        </p:nvSpPr>
        <p:spPr>
          <a:xfrm flipH="1" rot="-5400000">
            <a:off x="-507420" y="4140072"/>
            <a:ext cx="1331192" cy="316350"/>
          </a:xfrm>
          <a:prstGeom prst="rect">
            <a:avLst/>
          </a:prstGeom>
          <a:solidFill>
            <a:schemeClr val="accent6"/>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8" id="27" name="Google Shape;27;p12"/>
          <p:cNvPicPr preferRelativeResize="0"/>
          <p:nvPr/>
        </p:nvPicPr>
        <p:blipFill rotWithShape="1">
          <a:blip r:embed="rId3">
            <a:alphaModFix/>
          </a:blip>
          <a:srcRect b="2837" l="12894" r="48637" t="36543"/>
          <a:stretch/>
        </p:blipFill>
        <p:spPr>
          <a:xfrm>
            <a:off x="9411124" y="4636373"/>
            <a:ext cx="993507" cy="1399148"/>
          </a:xfrm>
          <a:prstGeom prst="rect">
            <a:avLst/>
          </a:prstGeom>
          <a:noFill/>
          <a:ln>
            <a:noFill/>
          </a:ln>
        </p:spPr>
      </p:pic>
      <p:pic>
        <p:nvPicPr>
          <p:cNvPr descr="Picture 3" id="28" name="Google Shape;28;p12"/>
          <p:cNvPicPr preferRelativeResize="0"/>
          <p:nvPr/>
        </p:nvPicPr>
        <p:blipFill rotWithShape="1">
          <a:blip r:embed="rId4">
            <a:alphaModFix/>
          </a:blip>
          <a:srcRect b="38689" l="46978" r="19688" t="0"/>
          <a:stretch/>
        </p:blipFill>
        <p:spPr>
          <a:xfrm>
            <a:off x="10204515" y="3758932"/>
            <a:ext cx="1384919" cy="2276591"/>
          </a:xfrm>
          <a:prstGeom prst="rect">
            <a:avLst/>
          </a:prstGeom>
          <a:noFill/>
          <a:ln>
            <a:noFill/>
          </a:ln>
        </p:spPr>
      </p:pic>
      <p:pic>
        <p:nvPicPr>
          <p:cNvPr descr="Graphic 2" id="29" name="Google Shape;29;p12"/>
          <p:cNvPicPr preferRelativeResize="0"/>
          <p:nvPr/>
        </p:nvPicPr>
        <p:blipFill rotWithShape="1">
          <a:blip r:embed="rId5">
            <a:alphaModFix/>
          </a:blip>
          <a:srcRect b="0" l="0" r="0" t="0"/>
          <a:stretch/>
        </p:blipFill>
        <p:spPr>
          <a:xfrm>
            <a:off x="310895" y="187919"/>
            <a:ext cx="1505238" cy="1063832"/>
          </a:xfrm>
          <a:prstGeom prst="rect">
            <a:avLst/>
          </a:prstGeom>
          <a:noFill/>
          <a:ln>
            <a:noFill/>
          </a:ln>
        </p:spPr>
      </p:pic>
      <p:pic>
        <p:nvPicPr>
          <p:cNvPr descr="Picture 2" id="30" name="Google Shape;30;p12"/>
          <p:cNvPicPr preferRelativeResize="0"/>
          <p:nvPr/>
        </p:nvPicPr>
        <p:blipFill rotWithShape="1">
          <a:blip r:embed="rId6">
            <a:alphaModFix/>
          </a:blip>
          <a:srcRect b="0" l="0" r="0" t="0"/>
          <a:stretch/>
        </p:blipFill>
        <p:spPr>
          <a:xfrm>
            <a:off x="759994" y="6249858"/>
            <a:ext cx="1954591" cy="417221"/>
          </a:xfrm>
          <a:prstGeom prst="rect">
            <a:avLst/>
          </a:prstGeom>
          <a:noFill/>
          <a:ln>
            <a:noFill/>
          </a:ln>
        </p:spPr>
      </p:pic>
      <p:sp>
        <p:nvSpPr>
          <p:cNvPr id="31" name="Google Shape;31;p12"/>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32" name="Google Shape;32;p12"/>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3" name="Shape 33"/>
        <p:cNvGrpSpPr/>
        <p:nvPr/>
      </p:nvGrpSpPr>
      <p:grpSpPr>
        <a:xfrm>
          <a:off x="0" y="0"/>
          <a:ext cx="0" cy="0"/>
          <a:chOff x="0" y="0"/>
          <a:chExt cx="0" cy="0"/>
        </a:xfrm>
      </p:grpSpPr>
      <p:sp>
        <p:nvSpPr>
          <p:cNvPr id="34" name="Google Shape;34;p13"/>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5" name="Google Shape;35;p13"/>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36" name="Google Shape;36;p13"/>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Content - 2col">
  <p:cSld name="Title Subtitle Content - 2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9" name="Google Shape;39;p14"/>
          <p:cNvSpPr txBox="1"/>
          <p:nvPr>
            <p:ph idx="1" type="body"/>
          </p:nvPr>
        </p:nvSpPr>
        <p:spPr>
          <a:xfrm>
            <a:off x="97970" y="854670"/>
            <a:ext cx="11944351"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81000" lvl="1" marL="914400" algn="just">
              <a:lnSpc>
                <a:spcPct val="90000"/>
              </a:lnSpc>
              <a:spcBef>
                <a:spcPts val="1000"/>
              </a:spcBef>
              <a:spcAft>
                <a:spcPts val="0"/>
              </a:spcAft>
              <a:buClr>
                <a:schemeClr val="accent6"/>
              </a:buClr>
              <a:buSzPts val="2400"/>
              <a:buFont typeface="Calibri"/>
              <a:buChar char="•"/>
              <a:defRPr b="1" sz="2400">
                <a:solidFill>
                  <a:schemeClr val="accent6"/>
                </a:solidFill>
              </a:defRPr>
            </a:lvl2pPr>
            <a:lvl3pPr indent="-381000" lvl="2" marL="1371600" algn="just">
              <a:lnSpc>
                <a:spcPct val="90000"/>
              </a:lnSpc>
              <a:spcBef>
                <a:spcPts val="1000"/>
              </a:spcBef>
              <a:spcAft>
                <a:spcPts val="0"/>
              </a:spcAft>
              <a:buClr>
                <a:schemeClr val="accent6"/>
              </a:buClr>
              <a:buSzPts val="2400"/>
              <a:buFont typeface="Calibri"/>
              <a:buChar char="•"/>
              <a:defRPr b="1" sz="2400">
                <a:solidFill>
                  <a:schemeClr val="accent6"/>
                </a:solidFill>
              </a:defRPr>
            </a:lvl3pPr>
            <a:lvl4pPr indent="-381000" lvl="3" marL="1828800" algn="just">
              <a:lnSpc>
                <a:spcPct val="90000"/>
              </a:lnSpc>
              <a:spcBef>
                <a:spcPts val="1000"/>
              </a:spcBef>
              <a:spcAft>
                <a:spcPts val="0"/>
              </a:spcAft>
              <a:buClr>
                <a:schemeClr val="accent6"/>
              </a:buClr>
              <a:buSzPts val="2400"/>
              <a:buFont typeface="Calibri"/>
              <a:buChar char="•"/>
              <a:defRPr b="1" sz="2400">
                <a:solidFill>
                  <a:schemeClr val="accent6"/>
                </a:solidFill>
              </a:defRPr>
            </a:lvl4pPr>
            <a:lvl5pPr indent="-381000" lvl="4" marL="2286000" algn="just">
              <a:lnSpc>
                <a:spcPct val="90000"/>
              </a:lnSpc>
              <a:spcBef>
                <a:spcPts val="1000"/>
              </a:spcBef>
              <a:spcAft>
                <a:spcPts val="0"/>
              </a:spcAft>
              <a:buClr>
                <a:schemeClr val="accent6"/>
              </a:buClr>
              <a:buSzPts val="2400"/>
              <a:buFont typeface="Calibri"/>
              <a:buChar char="•"/>
              <a:defRPr b="1" sz="2400">
                <a:solidFill>
                  <a:schemeClr val="accent6"/>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0" name="Google Shape;40;p14"/>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 2col">
  <p:cSld name="Title Content - 2col">
    <p:spTree>
      <p:nvGrpSpPr>
        <p:cNvPr id="41" name="Shape 41"/>
        <p:cNvGrpSpPr/>
        <p:nvPr/>
      </p:nvGrpSpPr>
      <p:grpSpPr>
        <a:xfrm>
          <a:off x="0" y="0"/>
          <a:ext cx="0" cy="0"/>
          <a:chOff x="0" y="0"/>
          <a:chExt cx="0" cy="0"/>
        </a:xfrm>
      </p:grpSpPr>
      <p:sp>
        <p:nvSpPr>
          <p:cNvPr id="42" name="Google Shape;42;p15"/>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3" name="Google Shape;43;p15"/>
          <p:cNvSpPr txBox="1"/>
          <p:nvPr>
            <p:ph idx="1" type="body"/>
          </p:nvPr>
        </p:nvSpPr>
        <p:spPr>
          <a:xfrm>
            <a:off x="97971" y="873580"/>
            <a:ext cx="5910944" cy="5902779"/>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4" name="Google Shape;44;p15"/>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showMasterSp="0">
  <p:cSld name="2_Title Slide">
    <p:bg>
      <p:bgPr>
        <a:solidFill>
          <a:srgbClr val="FFFFFF">
            <a:alpha val="49019"/>
          </a:srgbClr>
        </a:solidFill>
      </p:bgPr>
    </p:bg>
    <p:spTree>
      <p:nvGrpSpPr>
        <p:cNvPr id="45" name="Shape 45"/>
        <p:cNvGrpSpPr/>
        <p:nvPr/>
      </p:nvGrpSpPr>
      <p:grpSpPr>
        <a:xfrm>
          <a:off x="0" y="0"/>
          <a:ext cx="0" cy="0"/>
          <a:chOff x="0" y="0"/>
          <a:chExt cx="0" cy="0"/>
        </a:xfrm>
      </p:grpSpPr>
      <p:sp>
        <p:nvSpPr>
          <p:cNvPr id="46" name="Google Shape;46;p18"/>
          <p:cNvSpPr/>
          <p:nvPr/>
        </p:nvSpPr>
        <p:spPr>
          <a:xfrm flipH="1">
            <a:off x="2172707" y="2913643"/>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14" id="47" name="Google Shape;47;p18"/>
          <p:cNvPicPr preferRelativeResize="0"/>
          <p:nvPr/>
        </p:nvPicPr>
        <p:blipFill rotWithShape="1">
          <a:blip r:embed="rId2">
            <a:alphaModFix/>
          </a:blip>
          <a:srcRect b="15730" l="10490" r="74242" t="58792"/>
          <a:stretch/>
        </p:blipFill>
        <p:spPr>
          <a:xfrm>
            <a:off x="2313452" y="3804382"/>
            <a:ext cx="1741717" cy="1747219"/>
          </a:xfrm>
          <a:prstGeom prst="rect">
            <a:avLst/>
          </a:prstGeom>
          <a:noFill/>
          <a:ln>
            <a:noFill/>
          </a:ln>
        </p:spPr>
      </p:pic>
      <p:pic>
        <p:nvPicPr>
          <p:cNvPr descr="Picture 16" id="48" name="Google Shape;48;p18"/>
          <p:cNvPicPr preferRelativeResize="0"/>
          <p:nvPr/>
        </p:nvPicPr>
        <p:blipFill rotWithShape="1">
          <a:blip r:embed="rId2">
            <a:alphaModFix/>
          </a:blip>
          <a:srcRect b="15057" l="39981" r="26813" t="55988"/>
          <a:stretch/>
        </p:blipFill>
        <p:spPr>
          <a:xfrm>
            <a:off x="5878286" y="3898638"/>
            <a:ext cx="3788229" cy="1985554"/>
          </a:xfrm>
          <a:prstGeom prst="rect">
            <a:avLst/>
          </a:prstGeom>
          <a:noFill/>
          <a:ln>
            <a:noFill/>
          </a:ln>
        </p:spPr>
      </p:pic>
      <p:pic>
        <p:nvPicPr>
          <p:cNvPr descr="Picture 17" id="49" name="Google Shape;49;p18"/>
          <p:cNvPicPr preferRelativeResize="0"/>
          <p:nvPr/>
        </p:nvPicPr>
        <p:blipFill rotWithShape="1">
          <a:blip r:embed="rId2">
            <a:alphaModFix/>
          </a:blip>
          <a:srcRect b="15057" l="64323" r="26813" t="55988"/>
          <a:stretch/>
        </p:blipFill>
        <p:spPr>
          <a:xfrm rot="2428976">
            <a:off x="3968141" y="1289075"/>
            <a:ext cx="1010910" cy="1985555"/>
          </a:xfrm>
          <a:prstGeom prst="rect">
            <a:avLst/>
          </a:prstGeom>
          <a:noFill/>
          <a:ln>
            <a:noFill/>
          </a:ln>
        </p:spPr>
      </p:pic>
      <p:pic>
        <p:nvPicPr>
          <p:cNvPr descr="Picture 18" id="50" name="Google Shape;50;p18"/>
          <p:cNvPicPr preferRelativeResize="0"/>
          <p:nvPr/>
        </p:nvPicPr>
        <p:blipFill rotWithShape="1">
          <a:blip r:embed="rId3">
            <a:alphaModFix/>
          </a:blip>
          <a:srcRect b="35783" l="66008" r="31070" t="58749"/>
          <a:stretch/>
        </p:blipFill>
        <p:spPr>
          <a:xfrm rot="-9681207">
            <a:off x="1249194" y="3268964"/>
            <a:ext cx="832447" cy="937336"/>
          </a:xfrm>
          <a:prstGeom prst="rect">
            <a:avLst/>
          </a:prstGeom>
          <a:noFill/>
          <a:ln>
            <a:noFill/>
          </a:ln>
        </p:spPr>
      </p:pic>
      <p:pic>
        <p:nvPicPr>
          <p:cNvPr descr="Picture 19" id="51" name="Google Shape;51;p18"/>
          <p:cNvPicPr preferRelativeResize="0"/>
          <p:nvPr/>
        </p:nvPicPr>
        <p:blipFill rotWithShape="1">
          <a:blip r:embed="rId4">
            <a:alphaModFix/>
          </a:blip>
          <a:srcRect b="35783" l="66008" r="31070" t="58749"/>
          <a:stretch/>
        </p:blipFill>
        <p:spPr>
          <a:xfrm rot="-9681207">
            <a:off x="7509902" y="2039098"/>
            <a:ext cx="496753" cy="559343"/>
          </a:xfrm>
          <a:prstGeom prst="rect">
            <a:avLst/>
          </a:prstGeom>
          <a:noFill/>
          <a:ln>
            <a:noFill/>
          </a:ln>
        </p:spPr>
      </p:pic>
      <p:pic>
        <p:nvPicPr>
          <p:cNvPr descr="Picture 20" id="52" name="Google Shape;52;p18"/>
          <p:cNvPicPr preferRelativeResize="0"/>
          <p:nvPr/>
        </p:nvPicPr>
        <p:blipFill rotWithShape="1">
          <a:blip r:embed="rId5">
            <a:alphaModFix/>
          </a:blip>
          <a:srcRect b="35783" l="66008" r="31070" t="58749"/>
          <a:stretch/>
        </p:blipFill>
        <p:spPr>
          <a:xfrm rot="-9681207">
            <a:off x="10299154" y="3261926"/>
            <a:ext cx="598660" cy="674090"/>
          </a:xfrm>
          <a:prstGeom prst="rect">
            <a:avLst/>
          </a:prstGeom>
          <a:noFill/>
          <a:ln>
            <a:noFill/>
          </a:ln>
        </p:spPr>
      </p:pic>
      <p:pic>
        <p:nvPicPr>
          <p:cNvPr descr="Picture 21" id="53" name="Google Shape;53;p18"/>
          <p:cNvPicPr preferRelativeResize="0"/>
          <p:nvPr/>
        </p:nvPicPr>
        <p:blipFill rotWithShape="1">
          <a:blip r:embed="rId6">
            <a:alphaModFix/>
          </a:blip>
          <a:srcRect b="35783" l="66008" r="31070" t="58749"/>
          <a:stretch/>
        </p:blipFill>
        <p:spPr>
          <a:xfrm rot="-9681207">
            <a:off x="1726244" y="4118492"/>
            <a:ext cx="333020" cy="374980"/>
          </a:xfrm>
          <a:prstGeom prst="rect">
            <a:avLst/>
          </a:prstGeom>
          <a:noFill/>
          <a:ln>
            <a:noFill/>
          </a:ln>
        </p:spPr>
      </p:pic>
      <p:pic>
        <p:nvPicPr>
          <p:cNvPr descr="Picture 22" id="54" name="Google Shape;54;p18"/>
          <p:cNvPicPr preferRelativeResize="0"/>
          <p:nvPr/>
        </p:nvPicPr>
        <p:blipFill rotWithShape="1">
          <a:blip r:embed="rId7">
            <a:alphaModFix/>
          </a:blip>
          <a:srcRect b="35783" l="66008" r="31070" t="58749"/>
          <a:stretch/>
        </p:blipFill>
        <p:spPr>
          <a:xfrm rot="-9681207">
            <a:off x="10217911" y="2525472"/>
            <a:ext cx="657783" cy="740661"/>
          </a:xfrm>
          <a:prstGeom prst="rect">
            <a:avLst/>
          </a:prstGeom>
          <a:noFill/>
          <a:ln>
            <a:noFill/>
          </a:ln>
        </p:spPr>
      </p:pic>
      <p:pic>
        <p:nvPicPr>
          <p:cNvPr descr="Picture 23" id="55" name="Google Shape;55;p18"/>
          <p:cNvPicPr preferRelativeResize="0"/>
          <p:nvPr/>
        </p:nvPicPr>
        <p:blipFill rotWithShape="1">
          <a:blip r:embed="rId8">
            <a:alphaModFix/>
          </a:blip>
          <a:srcRect b="56559" l="6680" r="78224" t="17321"/>
          <a:stretch/>
        </p:blipFill>
        <p:spPr>
          <a:xfrm>
            <a:off x="2075232" y="1213681"/>
            <a:ext cx="2065355" cy="2148118"/>
          </a:xfrm>
          <a:prstGeom prst="rect">
            <a:avLst/>
          </a:prstGeom>
          <a:noFill/>
          <a:ln>
            <a:noFill/>
          </a:ln>
        </p:spPr>
      </p:pic>
      <p:pic>
        <p:nvPicPr>
          <p:cNvPr descr="Picture 24" id="56" name="Google Shape;56;p18"/>
          <p:cNvPicPr preferRelativeResize="0"/>
          <p:nvPr/>
        </p:nvPicPr>
        <p:blipFill rotWithShape="1">
          <a:blip r:embed="rId9">
            <a:alphaModFix/>
          </a:blip>
          <a:srcRect b="61272" l="51335" r="24808" t="12976"/>
          <a:stretch/>
        </p:blipFill>
        <p:spPr>
          <a:xfrm>
            <a:off x="8114596" y="1665720"/>
            <a:ext cx="1733421" cy="1124854"/>
          </a:xfrm>
          <a:prstGeom prst="rect">
            <a:avLst/>
          </a:prstGeom>
          <a:noFill/>
          <a:ln>
            <a:noFill/>
          </a:ln>
        </p:spPr>
      </p:pic>
      <p:pic>
        <p:nvPicPr>
          <p:cNvPr descr="Picture 1" id="57" name="Google Shape;57;p18"/>
          <p:cNvPicPr preferRelativeResize="0"/>
          <p:nvPr/>
        </p:nvPicPr>
        <p:blipFill rotWithShape="1">
          <a:blip r:embed="rId10">
            <a:alphaModFix/>
          </a:blip>
          <a:srcRect b="0" l="0" r="0" t="0"/>
          <a:stretch/>
        </p:blipFill>
        <p:spPr>
          <a:xfrm>
            <a:off x="1195412" y="6193104"/>
            <a:ext cx="1954591" cy="417221"/>
          </a:xfrm>
          <a:prstGeom prst="rect">
            <a:avLst/>
          </a:prstGeom>
          <a:noFill/>
          <a:ln>
            <a:noFill/>
          </a:ln>
        </p:spPr>
      </p:pic>
      <p:sp>
        <p:nvSpPr>
          <p:cNvPr id="58" name="Google Shape;58;p18"/>
          <p:cNvSpPr txBox="1"/>
          <p:nvPr/>
        </p:nvSpPr>
        <p:spPr>
          <a:xfrm>
            <a:off x="3317751" y="6113715"/>
            <a:ext cx="8043558"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59" name="Google Shape;59;p18"/>
          <p:cNvSpPr txBox="1"/>
          <p:nvPr>
            <p:ph type="title"/>
          </p:nvPr>
        </p:nvSpPr>
        <p:spPr>
          <a:xfrm>
            <a:off x="2179865" y="2937536"/>
            <a:ext cx="7832271" cy="1600198"/>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60" name="Google Shape;60;p18"/>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showMasterSp="0">
  <p:cSld name="3_Title Slide">
    <p:bg>
      <p:bgPr>
        <a:solidFill>
          <a:srgbClr val="FFFFFF">
            <a:alpha val="49019"/>
          </a:srgbClr>
        </a:solidFill>
      </p:bgPr>
    </p:bg>
    <p:spTree>
      <p:nvGrpSpPr>
        <p:cNvPr id="61" name="Shape 61"/>
        <p:cNvGrpSpPr/>
        <p:nvPr/>
      </p:nvGrpSpPr>
      <p:grpSpPr>
        <a:xfrm>
          <a:off x="0" y="0"/>
          <a:ext cx="0" cy="0"/>
          <a:chOff x="0" y="0"/>
          <a:chExt cx="0" cy="0"/>
        </a:xfrm>
      </p:grpSpPr>
      <p:pic>
        <p:nvPicPr>
          <p:cNvPr descr="Picture 43" id="62" name="Google Shape;62;p1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3" name="Google Shape;63;p17"/>
          <p:cNvSpPr/>
          <p:nvPr/>
        </p:nvSpPr>
        <p:spPr>
          <a:xfrm>
            <a:off x="0" y="0"/>
            <a:ext cx="12192000" cy="6858000"/>
          </a:xfrm>
          <a:prstGeom prst="rect">
            <a:avLst/>
          </a:prstGeom>
          <a:noFill/>
          <a:ln cap="flat" cmpd="sng" w="9525">
            <a:solidFill>
              <a:schemeClr val="accent1"/>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t/>
            </a:r>
            <a:endParaRPr b="0" i="0" sz="1800" u="none" cap="none" strike="noStrike">
              <a:solidFill>
                <a:schemeClr val="accent1"/>
              </a:solidFill>
              <a:latin typeface="Calibri"/>
              <a:ea typeface="Calibri"/>
              <a:cs typeface="Calibri"/>
              <a:sym typeface="Calibri"/>
            </a:endParaRPr>
          </a:p>
        </p:txBody>
      </p:sp>
      <p:sp>
        <p:nvSpPr>
          <p:cNvPr id="64" name="Google Shape;64;p1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65" name="Google Shape;65;p17"/>
          <p:cNvSpPr/>
          <p:nvPr/>
        </p:nvSpPr>
        <p:spPr>
          <a:xfrm flipH="1">
            <a:off x="2172708" y="2774849"/>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30" id="66" name="Google Shape;66;p17"/>
          <p:cNvPicPr preferRelativeResize="0"/>
          <p:nvPr/>
        </p:nvPicPr>
        <p:blipFill rotWithShape="1">
          <a:blip r:embed="rId3">
            <a:alphaModFix/>
          </a:blip>
          <a:srcRect b="15730" l="10490" r="74242" t="58792"/>
          <a:stretch/>
        </p:blipFill>
        <p:spPr>
          <a:xfrm>
            <a:off x="2313452" y="3804382"/>
            <a:ext cx="1741717" cy="1747219"/>
          </a:xfrm>
          <a:prstGeom prst="rect">
            <a:avLst/>
          </a:prstGeom>
          <a:noFill/>
          <a:ln>
            <a:noFill/>
          </a:ln>
        </p:spPr>
      </p:pic>
      <p:pic>
        <p:nvPicPr>
          <p:cNvPr descr="Picture 31" id="67" name="Google Shape;67;p17"/>
          <p:cNvPicPr preferRelativeResize="0"/>
          <p:nvPr/>
        </p:nvPicPr>
        <p:blipFill rotWithShape="1">
          <a:blip r:embed="rId3">
            <a:alphaModFix/>
          </a:blip>
          <a:srcRect b="15057" l="39981" r="26813" t="55988"/>
          <a:stretch/>
        </p:blipFill>
        <p:spPr>
          <a:xfrm>
            <a:off x="5878286" y="3898638"/>
            <a:ext cx="3788229" cy="1985554"/>
          </a:xfrm>
          <a:prstGeom prst="rect">
            <a:avLst/>
          </a:prstGeom>
          <a:noFill/>
          <a:ln>
            <a:noFill/>
          </a:ln>
        </p:spPr>
      </p:pic>
      <p:pic>
        <p:nvPicPr>
          <p:cNvPr descr="Picture 32" id="68" name="Google Shape;68;p17"/>
          <p:cNvPicPr preferRelativeResize="0"/>
          <p:nvPr/>
        </p:nvPicPr>
        <p:blipFill rotWithShape="1">
          <a:blip r:embed="rId3">
            <a:alphaModFix/>
          </a:blip>
          <a:srcRect b="15057" l="64323" r="26813" t="55988"/>
          <a:stretch/>
        </p:blipFill>
        <p:spPr>
          <a:xfrm rot="2428976">
            <a:off x="3969989" y="1212104"/>
            <a:ext cx="1010910" cy="1985555"/>
          </a:xfrm>
          <a:prstGeom prst="rect">
            <a:avLst/>
          </a:prstGeom>
          <a:noFill/>
          <a:ln>
            <a:noFill/>
          </a:ln>
        </p:spPr>
      </p:pic>
      <p:pic>
        <p:nvPicPr>
          <p:cNvPr descr="Picture 33" id="69" name="Google Shape;69;p17"/>
          <p:cNvPicPr preferRelativeResize="0"/>
          <p:nvPr/>
        </p:nvPicPr>
        <p:blipFill rotWithShape="1">
          <a:blip r:embed="rId4">
            <a:alphaModFix/>
          </a:blip>
          <a:srcRect b="35783" l="66008" r="31070" t="58749"/>
          <a:stretch/>
        </p:blipFill>
        <p:spPr>
          <a:xfrm rot="-9681207">
            <a:off x="1249194" y="3268964"/>
            <a:ext cx="832447" cy="937336"/>
          </a:xfrm>
          <a:prstGeom prst="rect">
            <a:avLst/>
          </a:prstGeom>
          <a:noFill/>
          <a:ln>
            <a:noFill/>
          </a:ln>
        </p:spPr>
      </p:pic>
      <p:pic>
        <p:nvPicPr>
          <p:cNvPr descr="Picture 34" id="70" name="Google Shape;70;p17"/>
          <p:cNvPicPr preferRelativeResize="0"/>
          <p:nvPr/>
        </p:nvPicPr>
        <p:blipFill rotWithShape="1">
          <a:blip r:embed="rId5">
            <a:alphaModFix/>
          </a:blip>
          <a:srcRect b="35783" l="66008" r="31070" t="58749"/>
          <a:stretch/>
        </p:blipFill>
        <p:spPr>
          <a:xfrm rot="-9681207">
            <a:off x="7509902" y="2039098"/>
            <a:ext cx="496753" cy="559343"/>
          </a:xfrm>
          <a:prstGeom prst="rect">
            <a:avLst/>
          </a:prstGeom>
          <a:noFill/>
          <a:ln>
            <a:noFill/>
          </a:ln>
        </p:spPr>
      </p:pic>
      <p:pic>
        <p:nvPicPr>
          <p:cNvPr descr="Picture 35" id="71" name="Google Shape;71;p17"/>
          <p:cNvPicPr preferRelativeResize="0"/>
          <p:nvPr/>
        </p:nvPicPr>
        <p:blipFill rotWithShape="1">
          <a:blip r:embed="rId6">
            <a:alphaModFix/>
          </a:blip>
          <a:srcRect b="35783" l="66008" r="31070" t="58749"/>
          <a:stretch/>
        </p:blipFill>
        <p:spPr>
          <a:xfrm rot="-9681207">
            <a:off x="10299154" y="3261926"/>
            <a:ext cx="598660" cy="674090"/>
          </a:xfrm>
          <a:prstGeom prst="rect">
            <a:avLst/>
          </a:prstGeom>
          <a:noFill/>
          <a:ln>
            <a:noFill/>
          </a:ln>
        </p:spPr>
      </p:pic>
      <p:pic>
        <p:nvPicPr>
          <p:cNvPr descr="Picture 36" id="72" name="Google Shape;72;p17"/>
          <p:cNvPicPr preferRelativeResize="0"/>
          <p:nvPr/>
        </p:nvPicPr>
        <p:blipFill rotWithShape="1">
          <a:blip r:embed="rId7">
            <a:alphaModFix/>
          </a:blip>
          <a:srcRect b="35783" l="66008" r="31070" t="58749"/>
          <a:stretch/>
        </p:blipFill>
        <p:spPr>
          <a:xfrm rot="-9681207">
            <a:off x="1726244" y="4118492"/>
            <a:ext cx="333020" cy="374980"/>
          </a:xfrm>
          <a:prstGeom prst="rect">
            <a:avLst/>
          </a:prstGeom>
          <a:noFill/>
          <a:ln>
            <a:noFill/>
          </a:ln>
        </p:spPr>
      </p:pic>
      <p:pic>
        <p:nvPicPr>
          <p:cNvPr descr="Picture 37" id="73" name="Google Shape;73;p17"/>
          <p:cNvPicPr preferRelativeResize="0"/>
          <p:nvPr/>
        </p:nvPicPr>
        <p:blipFill rotWithShape="1">
          <a:blip r:embed="rId8">
            <a:alphaModFix/>
          </a:blip>
          <a:srcRect b="35783" l="66008" r="31070" t="58749"/>
          <a:stretch/>
        </p:blipFill>
        <p:spPr>
          <a:xfrm rot="-9681207">
            <a:off x="10217911" y="2525472"/>
            <a:ext cx="657783" cy="740661"/>
          </a:xfrm>
          <a:prstGeom prst="rect">
            <a:avLst/>
          </a:prstGeom>
          <a:noFill/>
          <a:ln>
            <a:noFill/>
          </a:ln>
        </p:spPr>
      </p:pic>
      <p:pic>
        <p:nvPicPr>
          <p:cNvPr descr="Picture 38" id="74" name="Google Shape;74;p17"/>
          <p:cNvPicPr preferRelativeResize="0"/>
          <p:nvPr/>
        </p:nvPicPr>
        <p:blipFill rotWithShape="1">
          <a:blip r:embed="rId9">
            <a:alphaModFix/>
          </a:blip>
          <a:srcRect b="56559" l="6680" r="78224" t="17321"/>
          <a:stretch/>
        </p:blipFill>
        <p:spPr>
          <a:xfrm>
            <a:off x="2068073" y="1117231"/>
            <a:ext cx="2065357" cy="2148118"/>
          </a:xfrm>
          <a:prstGeom prst="rect">
            <a:avLst/>
          </a:prstGeom>
          <a:noFill/>
          <a:ln>
            <a:noFill/>
          </a:ln>
        </p:spPr>
      </p:pic>
      <p:pic>
        <p:nvPicPr>
          <p:cNvPr descr="Picture 39" id="75" name="Google Shape;75;p17"/>
          <p:cNvPicPr preferRelativeResize="0"/>
          <p:nvPr/>
        </p:nvPicPr>
        <p:blipFill rotWithShape="1">
          <a:blip r:embed="rId10">
            <a:alphaModFix/>
          </a:blip>
          <a:srcRect b="61272" l="51335" r="24808" t="12976"/>
          <a:stretch/>
        </p:blipFill>
        <p:spPr>
          <a:xfrm>
            <a:off x="8107440" y="1569270"/>
            <a:ext cx="1733420" cy="1124854"/>
          </a:xfrm>
          <a:prstGeom prst="rect">
            <a:avLst/>
          </a:prstGeom>
          <a:noFill/>
          <a:ln>
            <a:noFill/>
          </a:ln>
        </p:spPr>
      </p:pic>
      <p:sp>
        <p:nvSpPr>
          <p:cNvPr id="76" name="Google Shape;76;p17"/>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alpha val="0"/>
          </a:srgbClr>
        </a:solidFill>
      </p:bgPr>
    </p:bg>
    <p:spTree>
      <p:nvGrpSpPr>
        <p:cNvPr id="5"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Open Sans"/>
              <a:buNone/>
            </a:pPr>
            <a:r>
              <a:t/>
            </a:r>
            <a:endParaRPr b="0" i="0" sz="1800" u="none" cap="none" strike="noStrike">
              <a:solidFill>
                <a:srgbClr val="D1D1D1"/>
              </a:solidFill>
              <a:latin typeface="Open Sans"/>
              <a:ea typeface="Open Sans"/>
              <a:cs typeface="Open Sans"/>
              <a:sym typeface="Open Sans"/>
            </a:endParaRPr>
          </a:p>
        </p:txBody>
      </p:sp>
      <p:sp>
        <p:nvSpPr>
          <p:cNvPr id="7" name="Google Shape;7;p10"/>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1pPr>
            <a:lvl2pPr lvl="1"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2pPr>
            <a:lvl3pPr lvl="2"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3pPr>
            <a:lvl4pPr lvl="3"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4pPr>
            <a:lvl5pPr lvl="4"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5pPr>
            <a:lvl6pPr lvl="5"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6pPr>
            <a:lvl7pPr lvl="6"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7pPr>
            <a:lvl8pPr lvl="7"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8pPr>
            <a:lvl9pPr lvl="8"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9pPr>
          </a:lstStyle>
          <a:p/>
        </p:txBody>
      </p:sp>
      <p:sp>
        <p:nvSpPr>
          <p:cNvPr id="8" name="Google Shape;8;p10"/>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marR="0" rtl="0" algn="l">
              <a:lnSpc>
                <a:spcPct val="90000"/>
              </a:lnSpc>
              <a:spcBef>
                <a:spcPts val="1000"/>
              </a:spcBef>
              <a:spcAft>
                <a:spcPts val="0"/>
              </a:spcAft>
              <a:buClr>
                <a:srgbClr val="616161"/>
              </a:buClr>
              <a:buSzPts val="1800"/>
              <a:buFont typeface="Calibri"/>
              <a:buNone/>
              <a:defRPr b="0" i="0" sz="1800" u="none" cap="none" strike="noStrike">
                <a:solidFill>
                  <a:srgbClr val="616161"/>
                </a:solidFill>
                <a:latin typeface="Calibri"/>
                <a:ea typeface="Calibri"/>
                <a:cs typeface="Calibri"/>
                <a:sym typeface="Calibri"/>
              </a:defRPr>
            </a:lvl1pPr>
            <a:lvl2pPr indent="-342900" lvl="1" marL="914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2pPr>
            <a:lvl3pPr indent="-342900" lvl="2" marL="1371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3pPr>
            <a:lvl4pPr indent="-342900" lvl="3" marL="1828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4pPr>
            <a:lvl5pPr indent="-342900" lvl="4" marL="22860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5pPr>
            <a:lvl6pPr indent="-342900" lvl="5" marL="27432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6pPr>
            <a:lvl7pPr indent="-342900" lvl="6" marL="3200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7pPr>
            <a:lvl8pPr indent="-342900" lvl="7" marL="3657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8pPr>
            <a:lvl9pPr indent="-342900" lvl="8" marL="4114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9pPr>
          </a:lstStyle>
          <a:p/>
        </p:txBody>
      </p:sp>
      <p:sp>
        <p:nvSpPr>
          <p:cNvPr id="9" name="Google Shape;9;p10"/>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4.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3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3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30.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pic>
        <p:nvPicPr>
          <p:cNvPr id="81" name="Google Shape;81;g2d3f02dfa91_0_5"/>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82" name="Google Shape;82;g2d3f02dfa91_0_5" title="portada.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
          <p:cNvSpPr txBox="1"/>
          <p:nvPr>
            <p:ph type="title"/>
          </p:nvPr>
        </p:nvSpPr>
        <p:spPr>
          <a:xfrm>
            <a:off x="374725" y="2184268"/>
            <a:ext cx="7349908" cy="1334100"/>
          </a:xfrm>
          <a:prstGeom prst="rect">
            <a:avLst/>
          </a:prstGeom>
          <a:noFill/>
          <a:ln>
            <a:noFill/>
          </a:ln>
        </p:spPr>
        <p:txBody>
          <a:bodyPr anchorCtr="0" anchor="ctr" bIns="45700" lIns="45700" spcFirstLastPara="1" rIns="45700" wrap="square" tIns="45700">
            <a:normAutofit/>
          </a:bodyPr>
          <a:lstStyle/>
          <a:p>
            <a:pPr indent="0" lvl="0" marL="0" rtl="0" algn="l">
              <a:lnSpc>
                <a:spcPct val="107500"/>
              </a:lnSpc>
              <a:spcBef>
                <a:spcPts val="0"/>
              </a:spcBef>
              <a:spcAft>
                <a:spcPts val="800"/>
              </a:spcAft>
              <a:buSzPts val="2000"/>
              <a:buNone/>
            </a:pPr>
            <a:r>
              <a:rPr lang="en-US" sz="2800">
                <a:latin typeface="Press Start 2P"/>
                <a:ea typeface="Press Start 2P"/>
                <a:cs typeface="Press Start 2P"/>
                <a:sym typeface="Press Start 2P"/>
              </a:rPr>
              <a:t>Participación comunitaria</a:t>
            </a:r>
            <a:endParaRPr sz="2800">
              <a:latin typeface="Press Start 2P"/>
              <a:ea typeface="Press Start 2P"/>
              <a:cs typeface="Press Start 2P"/>
              <a:sym typeface="Press Start 2P"/>
            </a:endParaRPr>
          </a:p>
        </p:txBody>
      </p:sp>
      <p:sp>
        <p:nvSpPr>
          <p:cNvPr id="88" name="Google Shape;88;p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rgbClr val="D1E7F8"/>
              </a:buClr>
              <a:buSzPts val="1600"/>
              <a:buFont typeface="Calibri"/>
              <a:buNone/>
            </a:pPr>
            <a:r>
              <a:rPr lang="en-US" sz="2600"/>
              <a:t>4.3.	</a:t>
            </a:r>
            <a:r>
              <a:rPr lang="en-US" sz="2600"/>
              <a:t>Construcción de asociaciones comunitarias</a:t>
            </a:r>
            <a:endParaRPr/>
          </a:p>
        </p:txBody>
      </p:sp>
      <p:sp>
        <p:nvSpPr>
          <p:cNvPr id="89" name="Google Shape;89;p1"/>
          <p:cNvSpPr/>
          <p:nvPr/>
        </p:nvSpPr>
        <p:spPr>
          <a:xfrm>
            <a:off x="625648" y="6212478"/>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90" name="Google Shape;90;p1"/>
          <p:cNvSpPr txBox="1"/>
          <p:nvPr/>
        </p:nvSpPr>
        <p:spPr>
          <a:xfrm>
            <a:off x="2883301" y="6113788"/>
            <a:ext cx="8978400" cy="683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2C2C2C"/>
                </a:solidFill>
                <a:latin typeface="Calibri"/>
                <a:ea typeface="Calibri"/>
                <a:cs typeface="Calibri"/>
                <a:sym typeface="Calibri"/>
              </a:rPr>
              <a:t>F</a:t>
            </a:r>
            <a:r>
              <a:rPr b="0" i="0" lang="en-US" sz="1200"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
          <p:cNvSpPr txBox="1"/>
          <p:nvPr>
            <p:ph type="title"/>
          </p:nvPr>
        </p:nvSpPr>
        <p:spPr>
          <a:xfrm>
            <a:off x="401325" y="2190475"/>
            <a:ext cx="9281700" cy="1341000"/>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chemeClr val="accent1"/>
              </a:buClr>
              <a:buSzPts val="2000"/>
              <a:buFont typeface="Calibri"/>
              <a:buNone/>
            </a:pPr>
            <a:r>
              <a:rPr lang="en-US" sz="2800"/>
              <a:t>Objectivos:</a:t>
            </a:r>
            <a:endParaRPr sz="2800"/>
          </a:p>
        </p:txBody>
      </p:sp>
      <p:sp>
        <p:nvSpPr>
          <p:cNvPr id="96" name="Google Shape;96;p2"/>
          <p:cNvSpPr txBox="1"/>
          <p:nvPr>
            <p:ph idx="1" type="body"/>
          </p:nvPr>
        </p:nvSpPr>
        <p:spPr>
          <a:xfrm>
            <a:off x="401325" y="3788307"/>
            <a:ext cx="6893100" cy="1292700"/>
          </a:xfrm>
          <a:prstGeom prst="rect">
            <a:avLst/>
          </a:prstGeom>
          <a:noFill/>
          <a:ln>
            <a:noFill/>
          </a:ln>
        </p:spPr>
        <p:txBody>
          <a:bodyPr anchorCtr="0" anchor="ctr" bIns="45700" lIns="45700" spcFirstLastPara="1" rIns="45700" wrap="square" tIns="45700">
            <a:normAutofit lnSpcReduction="20000"/>
          </a:bodyPr>
          <a:lstStyle/>
          <a:p>
            <a:pPr indent="-342900" lvl="0" marL="571500" rtl="0" algn="l">
              <a:lnSpc>
                <a:spcPct val="90000"/>
              </a:lnSpc>
              <a:spcBef>
                <a:spcPts val="1000"/>
              </a:spcBef>
              <a:spcAft>
                <a:spcPts val="0"/>
              </a:spcAft>
              <a:buSzPts val="1600"/>
              <a:buFont typeface="Arial"/>
              <a:buAutoNum type="arabicPeriod"/>
            </a:pPr>
            <a:r>
              <a:rPr lang="en-US"/>
              <a:t>Comprender los conceptos y beneficios de desarrollar y mantener asociaciones comunitarias en un entorno rural.</a:t>
            </a:r>
            <a:r>
              <a:rPr lang="en-US"/>
              <a:t>.</a:t>
            </a:r>
            <a:endParaRPr/>
          </a:p>
          <a:p>
            <a:pPr indent="-342900" lvl="0" marL="571500" rtl="0" algn="l">
              <a:lnSpc>
                <a:spcPct val="90000"/>
              </a:lnSpc>
              <a:spcBef>
                <a:spcPts val="1000"/>
              </a:spcBef>
              <a:spcAft>
                <a:spcPts val="0"/>
              </a:spcAft>
              <a:buSzPts val="1600"/>
              <a:buFont typeface="Arial"/>
              <a:buAutoNum type="arabicPeriod"/>
            </a:pPr>
            <a:r>
              <a:rPr lang="en-US"/>
              <a:t>Aplicar estrategias prácticas para establecer, mantener y fortalecer asociaciones efectivas entre diversos actores comunitarios</a:t>
            </a:r>
            <a:endParaRPr/>
          </a:p>
          <a:p>
            <a:pPr indent="0" lvl="0" marL="0" rtl="0" algn="l">
              <a:lnSpc>
                <a:spcPct val="90000"/>
              </a:lnSpc>
              <a:spcBef>
                <a:spcPts val="800"/>
              </a:spcBef>
              <a:spcAft>
                <a:spcPts val="0"/>
              </a:spcAft>
              <a:buClr>
                <a:srgbClr val="DBC2D4"/>
              </a:buClr>
              <a:buSzPts val="1600"/>
              <a:buFont typeface="Calibri"/>
              <a:buNone/>
            </a:pPr>
            <a:r>
              <a:t/>
            </a:r>
            <a:endParaRPr/>
          </a:p>
        </p:txBody>
      </p:sp>
      <p:sp>
        <p:nvSpPr>
          <p:cNvPr id="97" name="Google Shape;97;p2"/>
          <p:cNvSpPr/>
          <p:nvPr/>
        </p:nvSpPr>
        <p:spPr>
          <a:xfrm>
            <a:off x="625648" y="6212478"/>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98" name="Google Shape;98;p2"/>
          <p:cNvSpPr txBox="1"/>
          <p:nvPr/>
        </p:nvSpPr>
        <p:spPr>
          <a:xfrm>
            <a:off x="2883301" y="6113788"/>
            <a:ext cx="8978400" cy="683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2C2C2C"/>
                </a:solidFill>
                <a:latin typeface="Calibri"/>
                <a:ea typeface="Calibri"/>
                <a:cs typeface="Calibri"/>
                <a:sym typeface="Calibri"/>
              </a:rPr>
              <a:t>F</a:t>
            </a:r>
            <a:r>
              <a:rPr b="0" i="0" lang="en-US" sz="1200"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3"/>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¿Qué es una asociación comunitaria?</a:t>
            </a:r>
            <a:endParaRPr/>
          </a:p>
        </p:txBody>
      </p:sp>
      <p:sp>
        <p:nvSpPr>
          <p:cNvPr id="104" name="Google Shape;104;p3"/>
          <p:cNvSpPr txBox="1"/>
          <p:nvPr>
            <p:ph idx="1" type="body"/>
          </p:nvPr>
        </p:nvSpPr>
        <p:spPr>
          <a:xfrm>
            <a:off x="2468354" y="1297997"/>
            <a:ext cx="6580112" cy="960707"/>
          </a:xfrm>
          <a:prstGeom prst="rect">
            <a:avLst/>
          </a:prstGeom>
          <a:noFill/>
          <a:ln>
            <a:noFill/>
          </a:ln>
        </p:spPr>
        <p:txBody>
          <a:bodyPr anchorCtr="0" anchor="t" bIns="45700" lIns="45700" spcFirstLastPara="1" rIns="45700" wrap="square" tIns="45700">
            <a:normAutofit fontScale="92500"/>
          </a:bodyPr>
          <a:lstStyle/>
          <a:p>
            <a:pPr indent="0" lvl="0" marL="0" rtl="0" algn="ctr">
              <a:lnSpc>
                <a:spcPct val="107916"/>
              </a:lnSpc>
              <a:spcBef>
                <a:spcPts val="900"/>
              </a:spcBef>
              <a:spcAft>
                <a:spcPts val="0"/>
              </a:spcAft>
              <a:buSzPct val="81818"/>
              <a:buNone/>
            </a:pPr>
            <a:r>
              <a:rPr b="1" lang="en-US" sz="2200">
                <a:solidFill>
                  <a:schemeClr val="accent6"/>
                </a:solidFill>
              </a:rPr>
              <a:t>Las asociaciones comunitarias unen a personas, organizaciones y recursos para resolver problemas juntos.</a:t>
            </a:r>
            <a:endParaRPr b="1" sz="2200">
              <a:solidFill>
                <a:schemeClr val="accent6"/>
              </a:solidFill>
            </a:endParaRPr>
          </a:p>
        </p:txBody>
      </p:sp>
      <p:grpSp>
        <p:nvGrpSpPr>
          <p:cNvPr id="105" name="Google Shape;105;p3"/>
          <p:cNvGrpSpPr/>
          <p:nvPr/>
        </p:nvGrpSpPr>
        <p:grpSpPr>
          <a:xfrm>
            <a:off x="398692" y="2792164"/>
            <a:ext cx="11394614" cy="2713003"/>
            <a:chOff x="1391" y="1352831"/>
            <a:chExt cx="11394614" cy="2713003"/>
          </a:xfrm>
        </p:grpSpPr>
        <p:sp>
          <p:nvSpPr>
            <p:cNvPr id="106" name="Google Shape;106;p3"/>
            <p:cNvSpPr/>
            <p:nvPr/>
          </p:nvSpPr>
          <p:spPr>
            <a:xfrm>
              <a:off x="1391" y="1352831"/>
              <a:ext cx="2713003" cy="2713003"/>
            </a:xfrm>
            <a:prstGeom prst="ellipse">
              <a:avLst/>
            </a:prstGeom>
            <a:solidFill>
              <a:srgbClr val="6DC570">
                <a:alpha val="49803"/>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3"/>
            <p:cNvSpPr txBox="1"/>
            <p:nvPr/>
          </p:nvSpPr>
          <p:spPr>
            <a:xfrm>
              <a:off x="398701" y="1750141"/>
              <a:ext cx="1918383" cy="1918383"/>
            </a:xfrm>
            <a:prstGeom prst="rect">
              <a:avLst/>
            </a:prstGeom>
            <a:noFill/>
            <a:ln>
              <a:noFill/>
            </a:ln>
          </p:spPr>
          <p:txBody>
            <a:bodyPr anchorCtr="0" anchor="ctr" bIns="27925" lIns="149300" spcFirstLastPara="1" rIns="149300" wrap="square" tIns="27925">
              <a:noAutofit/>
            </a:bodyPr>
            <a:lstStyle/>
            <a:p>
              <a:pPr indent="0" lvl="0" marL="0" marR="0" rtl="0" algn="ctr">
                <a:lnSpc>
                  <a:spcPct val="90000"/>
                </a:lnSpc>
                <a:spcBef>
                  <a:spcPts val="0"/>
                </a:spcBef>
                <a:spcAft>
                  <a:spcPts val="0"/>
                </a:spcAft>
                <a:buClr>
                  <a:srgbClr val="000000"/>
                </a:buClr>
                <a:buSzPts val="2200"/>
                <a:buFont typeface="Arial"/>
                <a:buNone/>
              </a:pPr>
              <a:r>
                <a:rPr b="1" lang="en-US" sz="2200">
                  <a:solidFill>
                    <a:schemeClr val="accent6"/>
                  </a:solidFill>
                  <a:latin typeface="Calibri"/>
                  <a:ea typeface="Calibri"/>
                  <a:cs typeface="Calibri"/>
                  <a:sym typeface="Calibri"/>
                </a:rPr>
                <a:t>Gobierno Local</a:t>
              </a:r>
              <a:endParaRPr/>
            </a:p>
          </p:txBody>
        </p:sp>
        <p:sp>
          <p:nvSpPr>
            <p:cNvPr id="108" name="Google Shape;108;p3"/>
            <p:cNvSpPr/>
            <p:nvPr/>
          </p:nvSpPr>
          <p:spPr>
            <a:xfrm>
              <a:off x="2171794" y="1352831"/>
              <a:ext cx="2713003" cy="2713003"/>
            </a:xfrm>
            <a:prstGeom prst="ellipse">
              <a:avLst/>
            </a:prstGeom>
            <a:solidFill>
              <a:srgbClr val="6DC570">
                <a:alpha val="49803"/>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3"/>
            <p:cNvSpPr txBox="1"/>
            <p:nvPr/>
          </p:nvSpPr>
          <p:spPr>
            <a:xfrm>
              <a:off x="2569104" y="1750141"/>
              <a:ext cx="1918383" cy="1918383"/>
            </a:xfrm>
            <a:prstGeom prst="rect">
              <a:avLst/>
            </a:prstGeom>
            <a:noFill/>
            <a:ln>
              <a:noFill/>
            </a:ln>
          </p:spPr>
          <p:txBody>
            <a:bodyPr anchorCtr="0" anchor="ctr" bIns="27925" lIns="149300" spcFirstLastPara="1" rIns="149300" wrap="square" tIns="27925">
              <a:noAutofit/>
            </a:bodyPr>
            <a:lstStyle/>
            <a:p>
              <a:pPr indent="0" lvl="0" marL="0" marR="0" rtl="0" algn="ctr">
                <a:lnSpc>
                  <a:spcPct val="90000"/>
                </a:lnSpc>
                <a:spcBef>
                  <a:spcPts val="0"/>
                </a:spcBef>
                <a:spcAft>
                  <a:spcPts val="0"/>
                </a:spcAft>
                <a:buClr>
                  <a:srgbClr val="000000"/>
                </a:buClr>
                <a:buSzPts val="2200"/>
                <a:buFont typeface="Arial"/>
                <a:buNone/>
              </a:pPr>
              <a:r>
                <a:rPr b="1" lang="en-US" sz="2200">
                  <a:solidFill>
                    <a:schemeClr val="accent6"/>
                  </a:solidFill>
                  <a:latin typeface="Calibri"/>
                  <a:ea typeface="Calibri"/>
                  <a:cs typeface="Calibri"/>
                  <a:sym typeface="Calibri"/>
                </a:rPr>
                <a:t>ONGs</a:t>
              </a:r>
              <a:endParaRPr/>
            </a:p>
          </p:txBody>
        </p:sp>
        <p:sp>
          <p:nvSpPr>
            <p:cNvPr id="110" name="Google Shape;110;p3"/>
            <p:cNvSpPr/>
            <p:nvPr/>
          </p:nvSpPr>
          <p:spPr>
            <a:xfrm>
              <a:off x="4342196" y="1352831"/>
              <a:ext cx="2713003" cy="2713003"/>
            </a:xfrm>
            <a:prstGeom prst="ellipse">
              <a:avLst/>
            </a:prstGeom>
            <a:solidFill>
              <a:srgbClr val="6DC570">
                <a:alpha val="49803"/>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3"/>
            <p:cNvSpPr txBox="1"/>
            <p:nvPr/>
          </p:nvSpPr>
          <p:spPr>
            <a:xfrm>
              <a:off x="4739506" y="1750141"/>
              <a:ext cx="1918383" cy="1918383"/>
            </a:xfrm>
            <a:prstGeom prst="rect">
              <a:avLst/>
            </a:prstGeom>
            <a:noFill/>
            <a:ln>
              <a:noFill/>
            </a:ln>
          </p:spPr>
          <p:txBody>
            <a:bodyPr anchorCtr="0" anchor="ctr" bIns="27925" lIns="149300" spcFirstLastPara="1" rIns="149300" wrap="square" tIns="27925">
              <a:noAutofit/>
            </a:bodyPr>
            <a:lstStyle/>
            <a:p>
              <a:pPr indent="0" lvl="0" marL="0" marR="0" rtl="0" algn="ctr">
                <a:lnSpc>
                  <a:spcPct val="90000"/>
                </a:lnSpc>
                <a:spcBef>
                  <a:spcPts val="0"/>
                </a:spcBef>
                <a:spcAft>
                  <a:spcPts val="0"/>
                </a:spcAft>
                <a:buClr>
                  <a:srgbClr val="000000"/>
                </a:buClr>
                <a:buSzPts val="2200"/>
                <a:buFont typeface="Arial"/>
                <a:buNone/>
              </a:pPr>
              <a:r>
                <a:rPr b="1" lang="en-US" sz="2200">
                  <a:solidFill>
                    <a:schemeClr val="accent6"/>
                  </a:solidFill>
                  <a:latin typeface="Calibri"/>
                  <a:ea typeface="Calibri"/>
                  <a:cs typeface="Calibri"/>
                  <a:sym typeface="Calibri"/>
                </a:rPr>
                <a:t>Negocios</a:t>
              </a:r>
              <a:endParaRPr/>
            </a:p>
          </p:txBody>
        </p:sp>
        <p:sp>
          <p:nvSpPr>
            <p:cNvPr id="112" name="Google Shape;112;p3"/>
            <p:cNvSpPr/>
            <p:nvPr/>
          </p:nvSpPr>
          <p:spPr>
            <a:xfrm>
              <a:off x="6512599" y="1352831"/>
              <a:ext cx="2713003" cy="2713003"/>
            </a:xfrm>
            <a:prstGeom prst="ellipse">
              <a:avLst/>
            </a:prstGeom>
            <a:solidFill>
              <a:srgbClr val="6DC570">
                <a:alpha val="49803"/>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3"/>
            <p:cNvSpPr txBox="1"/>
            <p:nvPr/>
          </p:nvSpPr>
          <p:spPr>
            <a:xfrm>
              <a:off x="6909909" y="1750141"/>
              <a:ext cx="1918383" cy="1918383"/>
            </a:xfrm>
            <a:prstGeom prst="rect">
              <a:avLst/>
            </a:prstGeom>
            <a:noFill/>
            <a:ln>
              <a:noFill/>
            </a:ln>
          </p:spPr>
          <p:txBody>
            <a:bodyPr anchorCtr="0" anchor="ctr" bIns="27925" lIns="149300" spcFirstLastPara="1" rIns="149300" wrap="square" tIns="27925">
              <a:noAutofit/>
            </a:bodyPr>
            <a:lstStyle/>
            <a:p>
              <a:pPr indent="0" lvl="0" marL="0" marR="0" rtl="0" algn="ctr">
                <a:lnSpc>
                  <a:spcPct val="90000"/>
                </a:lnSpc>
                <a:spcBef>
                  <a:spcPts val="0"/>
                </a:spcBef>
                <a:spcAft>
                  <a:spcPts val="0"/>
                </a:spcAft>
                <a:buClr>
                  <a:srgbClr val="000000"/>
                </a:buClr>
                <a:buSzPts val="2200"/>
                <a:buFont typeface="Arial"/>
                <a:buNone/>
              </a:pPr>
              <a:r>
                <a:rPr b="1" lang="en-US" sz="2200">
                  <a:solidFill>
                    <a:schemeClr val="accent6"/>
                  </a:solidFill>
                  <a:latin typeface="Calibri"/>
                  <a:ea typeface="Calibri"/>
                  <a:cs typeface="Calibri"/>
                  <a:sym typeface="Calibri"/>
                </a:rPr>
                <a:t>Escuelas</a:t>
              </a:r>
              <a:endParaRPr/>
            </a:p>
          </p:txBody>
        </p:sp>
        <p:sp>
          <p:nvSpPr>
            <p:cNvPr id="114" name="Google Shape;114;p3"/>
            <p:cNvSpPr/>
            <p:nvPr/>
          </p:nvSpPr>
          <p:spPr>
            <a:xfrm>
              <a:off x="8683002" y="1352831"/>
              <a:ext cx="2713003" cy="2713003"/>
            </a:xfrm>
            <a:prstGeom prst="ellipse">
              <a:avLst/>
            </a:prstGeom>
            <a:solidFill>
              <a:srgbClr val="6DC570">
                <a:alpha val="49803"/>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3"/>
            <p:cNvSpPr txBox="1"/>
            <p:nvPr/>
          </p:nvSpPr>
          <p:spPr>
            <a:xfrm>
              <a:off x="9080312" y="1750141"/>
              <a:ext cx="1918383" cy="1918383"/>
            </a:xfrm>
            <a:prstGeom prst="rect">
              <a:avLst/>
            </a:prstGeom>
            <a:noFill/>
            <a:ln>
              <a:noFill/>
            </a:ln>
          </p:spPr>
          <p:txBody>
            <a:bodyPr anchorCtr="0" anchor="ctr" bIns="27925" lIns="149300" spcFirstLastPara="1" rIns="149300" wrap="square" tIns="27925">
              <a:noAutofit/>
            </a:bodyPr>
            <a:lstStyle/>
            <a:p>
              <a:pPr indent="0" lvl="0" marL="0" marR="0" rtl="0" algn="ctr">
                <a:lnSpc>
                  <a:spcPct val="90000"/>
                </a:lnSpc>
                <a:spcBef>
                  <a:spcPts val="0"/>
                </a:spcBef>
                <a:spcAft>
                  <a:spcPts val="0"/>
                </a:spcAft>
                <a:buClr>
                  <a:srgbClr val="000000"/>
                </a:buClr>
                <a:buSzPts val="2200"/>
                <a:buFont typeface="Arial"/>
                <a:buNone/>
              </a:pPr>
              <a:r>
                <a:rPr b="1" lang="en-US" sz="2200">
                  <a:solidFill>
                    <a:schemeClr val="accent6"/>
                  </a:solidFill>
                  <a:latin typeface="Calibri"/>
                  <a:ea typeface="Calibri"/>
                  <a:cs typeface="Calibri"/>
                  <a:sym typeface="Calibri"/>
                </a:rPr>
                <a:t>Residentes</a:t>
              </a:r>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4"/>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420"/>
              <a:buNone/>
            </a:pPr>
            <a:r>
              <a:rPr lang="en-US" sz="3320"/>
              <a:t>¿Por qué los proyectos comunitarios funcionan mejor en asociación?</a:t>
            </a:r>
            <a:endParaRPr b="0" i="0" sz="3320" u="none" cap="none" strike="noStrike">
              <a:solidFill>
                <a:srgbClr val="F2F2F2"/>
              </a:solidFill>
              <a:latin typeface="Calibri"/>
              <a:ea typeface="Calibri"/>
              <a:cs typeface="Calibri"/>
              <a:sym typeface="Calibri"/>
            </a:endParaRPr>
          </a:p>
        </p:txBody>
      </p:sp>
      <p:grpSp>
        <p:nvGrpSpPr>
          <p:cNvPr id="121" name="Google Shape;121;p4"/>
          <p:cNvGrpSpPr/>
          <p:nvPr/>
        </p:nvGrpSpPr>
        <p:grpSpPr>
          <a:xfrm>
            <a:off x="6248213" y="1097676"/>
            <a:ext cx="4046586" cy="5413274"/>
            <a:chOff x="756505" y="2696"/>
            <a:chExt cx="4046586" cy="5413274"/>
          </a:xfrm>
        </p:grpSpPr>
        <p:sp>
          <p:nvSpPr>
            <p:cNvPr id="122" name="Google Shape;122;p4"/>
            <p:cNvSpPr/>
            <p:nvPr/>
          </p:nvSpPr>
          <p:spPr>
            <a:xfrm>
              <a:off x="2506574" y="482537"/>
              <a:ext cx="372329" cy="91440"/>
            </a:xfrm>
            <a:custGeom>
              <a:rect b="b" l="l" r="r" t="t"/>
              <a:pathLst>
                <a:path extrusionOk="0" h="120000" w="120000">
                  <a:moveTo>
                    <a:pt x="0" y="60000"/>
                  </a:moveTo>
                  <a:lnTo>
                    <a:pt x="120000" y="60000"/>
                  </a:lnTo>
                </a:path>
              </a:pathLst>
            </a:custGeom>
            <a:noFill/>
            <a:ln cap="flat" cmpd="sng" w="28575">
              <a:solidFill>
                <a:srgbClr val="70C573"/>
              </a:solidFill>
              <a:prstDash val="solid"/>
              <a:round/>
              <a:headEnd len="sm" w="sm" type="none"/>
              <a:tailEnd len="med" w="med" type="stealth"/>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4"/>
            <p:cNvSpPr txBox="1"/>
            <p:nvPr/>
          </p:nvSpPr>
          <p:spPr>
            <a:xfrm>
              <a:off x="2682665" y="526242"/>
              <a:ext cx="20146" cy="4029"/>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rgbClr val="000000"/>
                </a:buClr>
                <a:buSzPts val="500"/>
                <a:buFont typeface="Arial"/>
                <a:buNone/>
              </a:pPr>
              <a:r>
                <a:t/>
              </a:r>
              <a:endParaRPr b="0" i="0" sz="500" u="none" cap="none" strike="noStrike">
                <a:solidFill>
                  <a:srgbClr val="2C2C2C"/>
                </a:solidFill>
                <a:latin typeface="Arial"/>
                <a:ea typeface="Arial"/>
                <a:cs typeface="Arial"/>
                <a:sym typeface="Arial"/>
              </a:endParaRPr>
            </a:p>
          </p:txBody>
        </p:sp>
        <p:sp>
          <p:nvSpPr>
            <p:cNvPr id="124" name="Google Shape;124;p4"/>
            <p:cNvSpPr/>
            <p:nvPr/>
          </p:nvSpPr>
          <p:spPr>
            <a:xfrm>
              <a:off x="756505" y="2696"/>
              <a:ext cx="1751868" cy="1051121"/>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4"/>
            <p:cNvSpPr txBox="1"/>
            <p:nvPr/>
          </p:nvSpPr>
          <p:spPr>
            <a:xfrm>
              <a:off x="756505" y="2696"/>
              <a:ext cx="1751868" cy="1051121"/>
            </a:xfrm>
            <a:prstGeom prst="rect">
              <a:avLst/>
            </a:prstGeom>
            <a:noFill/>
            <a:ln>
              <a:noFill/>
            </a:ln>
          </p:spPr>
          <p:txBody>
            <a:bodyPr anchorCtr="0" anchor="ctr" bIns="135125" lIns="135125" spcFirstLastPara="1" rIns="135125" wrap="square" tIns="135125">
              <a:noAutofit/>
            </a:bodyPr>
            <a:lstStyle/>
            <a:p>
              <a:pPr indent="0" lvl="0" marL="0" marR="0" rtl="0" algn="ctr">
                <a:lnSpc>
                  <a:spcPct val="90000"/>
                </a:lnSpc>
                <a:spcBef>
                  <a:spcPts val="0"/>
                </a:spcBef>
                <a:spcAft>
                  <a:spcPts val="0"/>
                </a:spcAft>
                <a:buClr>
                  <a:srgbClr val="000000"/>
                </a:buClr>
                <a:buSzPts val="1900"/>
                <a:buFont typeface="Arial"/>
                <a:buNone/>
              </a:pPr>
              <a:r>
                <a:rPr lang="en-US" sz="1900">
                  <a:solidFill>
                    <a:schemeClr val="lt1"/>
                  </a:solidFill>
                </a:rPr>
                <a:t>Combinar Recursos</a:t>
              </a:r>
              <a:endParaRPr/>
            </a:p>
          </p:txBody>
        </p:sp>
        <p:sp>
          <p:nvSpPr>
            <p:cNvPr id="126" name="Google Shape;126;p4"/>
            <p:cNvSpPr/>
            <p:nvPr/>
          </p:nvSpPr>
          <p:spPr>
            <a:xfrm>
              <a:off x="1632439" y="1052017"/>
              <a:ext cx="2154798" cy="372329"/>
            </a:xfrm>
            <a:custGeom>
              <a:rect b="b" l="l" r="r" t="t"/>
              <a:pathLst>
                <a:path extrusionOk="0" h="120000" w="120000">
                  <a:moveTo>
                    <a:pt x="120000" y="0"/>
                  </a:moveTo>
                  <a:lnTo>
                    <a:pt x="120000" y="65511"/>
                  </a:lnTo>
                  <a:lnTo>
                    <a:pt x="0" y="65511"/>
                  </a:lnTo>
                  <a:lnTo>
                    <a:pt x="0" y="120000"/>
                  </a:lnTo>
                </a:path>
              </a:pathLst>
            </a:custGeom>
            <a:noFill/>
            <a:ln cap="flat" cmpd="sng" w="9525">
              <a:solidFill>
                <a:srgbClr val="6DC570"/>
              </a:solidFill>
              <a:prstDash val="solid"/>
              <a:round/>
              <a:headEnd len="sm" w="sm" type="none"/>
              <a:tailEnd len="med" w="med" type="stealth"/>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4"/>
            <p:cNvSpPr txBox="1"/>
            <p:nvPr/>
          </p:nvSpPr>
          <p:spPr>
            <a:xfrm>
              <a:off x="2655035" y="1236167"/>
              <a:ext cx="109607" cy="4029"/>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rgbClr val="000000"/>
                </a:buClr>
                <a:buSzPts val="500"/>
                <a:buFont typeface="Arial"/>
                <a:buNone/>
              </a:pPr>
              <a:r>
                <a:t/>
              </a:r>
              <a:endParaRPr b="0" i="0" sz="500" u="none" cap="none" strike="noStrike">
                <a:solidFill>
                  <a:srgbClr val="000000"/>
                </a:solidFill>
                <a:latin typeface="Arial"/>
                <a:ea typeface="Arial"/>
                <a:cs typeface="Arial"/>
                <a:sym typeface="Arial"/>
              </a:endParaRPr>
            </a:p>
          </p:txBody>
        </p:sp>
        <p:sp>
          <p:nvSpPr>
            <p:cNvPr id="128" name="Google Shape;128;p4"/>
            <p:cNvSpPr/>
            <p:nvPr/>
          </p:nvSpPr>
          <p:spPr>
            <a:xfrm>
              <a:off x="2911303" y="2696"/>
              <a:ext cx="1751868" cy="1051121"/>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4"/>
            <p:cNvSpPr txBox="1"/>
            <p:nvPr/>
          </p:nvSpPr>
          <p:spPr>
            <a:xfrm>
              <a:off x="2911303" y="2696"/>
              <a:ext cx="1751868" cy="1051121"/>
            </a:xfrm>
            <a:prstGeom prst="rect">
              <a:avLst/>
            </a:prstGeom>
            <a:noFill/>
            <a:ln>
              <a:noFill/>
            </a:ln>
          </p:spPr>
          <p:txBody>
            <a:bodyPr anchorCtr="0" anchor="ctr" bIns="135125" lIns="135125" spcFirstLastPara="1" rIns="135125" wrap="square" tIns="135125">
              <a:noAutofit/>
            </a:bodyPr>
            <a:lstStyle/>
            <a:p>
              <a:pPr indent="0" lvl="0" marL="0" marR="0" rtl="0" algn="ctr">
                <a:lnSpc>
                  <a:spcPct val="90000"/>
                </a:lnSpc>
                <a:spcBef>
                  <a:spcPts val="0"/>
                </a:spcBef>
                <a:spcAft>
                  <a:spcPts val="0"/>
                </a:spcAft>
                <a:buClr>
                  <a:srgbClr val="000000"/>
                </a:buClr>
                <a:buSzPts val="1900"/>
                <a:buFont typeface="Arial"/>
                <a:buNone/>
              </a:pPr>
              <a:r>
                <a:rPr lang="en-US" sz="1900">
                  <a:solidFill>
                    <a:schemeClr val="lt1"/>
                  </a:solidFill>
                </a:rPr>
                <a:t>Impacto más grande</a:t>
              </a:r>
              <a:endParaRPr/>
            </a:p>
          </p:txBody>
        </p:sp>
        <p:sp>
          <p:nvSpPr>
            <p:cNvPr id="130" name="Google Shape;130;p4"/>
            <p:cNvSpPr/>
            <p:nvPr/>
          </p:nvSpPr>
          <p:spPr>
            <a:xfrm>
              <a:off x="2506574" y="1936588"/>
              <a:ext cx="372329" cy="91440"/>
            </a:xfrm>
            <a:custGeom>
              <a:rect b="b" l="l" r="r" t="t"/>
              <a:pathLst>
                <a:path extrusionOk="0" h="120000" w="120000">
                  <a:moveTo>
                    <a:pt x="0" y="60000"/>
                  </a:moveTo>
                  <a:lnTo>
                    <a:pt x="120000" y="60000"/>
                  </a:lnTo>
                </a:path>
              </a:pathLst>
            </a:custGeom>
            <a:noFill/>
            <a:ln cap="flat" cmpd="sng" w="28575">
              <a:solidFill>
                <a:schemeClr val="accent1"/>
              </a:solidFill>
              <a:prstDash val="solid"/>
              <a:round/>
              <a:headEnd len="sm" w="sm" type="none"/>
              <a:tailEnd len="med" w="med" type="stealth"/>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4"/>
            <p:cNvSpPr txBox="1"/>
            <p:nvPr/>
          </p:nvSpPr>
          <p:spPr>
            <a:xfrm>
              <a:off x="2682665" y="1980293"/>
              <a:ext cx="20146" cy="4029"/>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rgbClr val="000000"/>
                </a:buClr>
                <a:buSzPts val="500"/>
                <a:buFont typeface="Arial"/>
                <a:buNone/>
              </a:pPr>
              <a:r>
                <a:t/>
              </a:r>
              <a:endParaRPr b="0" i="0" sz="500" u="none" cap="none" strike="noStrike">
                <a:solidFill>
                  <a:srgbClr val="000000"/>
                </a:solidFill>
                <a:latin typeface="Arial"/>
                <a:ea typeface="Arial"/>
                <a:cs typeface="Arial"/>
                <a:sym typeface="Arial"/>
              </a:endParaRPr>
            </a:p>
          </p:txBody>
        </p:sp>
        <p:sp>
          <p:nvSpPr>
            <p:cNvPr id="132" name="Google Shape;132;p4"/>
            <p:cNvSpPr/>
            <p:nvPr/>
          </p:nvSpPr>
          <p:spPr>
            <a:xfrm>
              <a:off x="756505" y="1456747"/>
              <a:ext cx="1751868" cy="1051121"/>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4"/>
            <p:cNvSpPr txBox="1"/>
            <p:nvPr/>
          </p:nvSpPr>
          <p:spPr>
            <a:xfrm>
              <a:off x="756505" y="1456747"/>
              <a:ext cx="1751868" cy="1051121"/>
            </a:xfrm>
            <a:prstGeom prst="rect">
              <a:avLst/>
            </a:prstGeom>
            <a:noFill/>
            <a:ln>
              <a:noFill/>
            </a:ln>
          </p:spPr>
          <p:txBody>
            <a:bodyPr anchorCtr="0" anchor="ctr" bIns="135125" lIns="135125" spcFirstLastPara="1" rIns="135125" wrap="square" tIns="135125">
              <a:noAutofit/>
            </a:bodyPr>
            <a:lstStyle/>
            <a:p>
              <a:pPr indent="0" lvl="0" marL="0" marR="0" rtl="0" algn="ctr">
                <a:lnSpc>
                  <a:spcPct val="90000"/>
                </a:lnSpc>
                <a:spcBef>
                  <a:spcPts val="0"/>
                </a:spcBef>
                <a:spcAft>
                  <a:spcPts val="0"/>
                </a:spcAft>
                <a:buClr>
                  <a:srgbClr val="000000"/>
                </a:buClr>
                <a:buSzPts val="1900"/>
                <a:buFont typeface="Arial"/>
                <a:buNone/>
              </a:pPr>
              <a:r>
                <a:rPr lang="en-US" sz="1900">
                  <a:solidFill>
                    <a:schemeClr val="lt1"/>
                  </a:solidFill>
                </a:rPr>
                <a:t>Crear Confianza</a:t>
              </a:r>
              <a:endParaRPr/>
            </a:p>
          </p:txBody>
        </p:sp>
        <p:sp>
          <p:nvSpPr>
            <p:cNvPr id="134" name="Google Shape;134;p4"/>
            <p:cNvSpPr/>
            <p:nvPr/>
          </p:nvSpPr>
          <p:spPr>
            <a:xfrm>
              <a:off x="1632439" y="2506068"/>
              <a:ext cx="2154798" cy="372329"/>
            </a:xfrm>
            <a:custGeom>
              <a:rect b="b" l="l" r="r" t="t"/>
              <a:pathLst>
                <a:path extrusionOk="0" h="120000" w="120000">
                  <a:moveTo>
                    <a:pt x="120000" y="0"/>
                  </a:moveTo>
                  <a:lnTo>
                    <a:pt x="120000" y="65511"/>
                  </a:lnTo>
                  <a:lnTo>
                    <a:pt x="0" y="65511"/>
                  </a:lnTo>
                  <a:lnTo>
                    <a:pt x="0" y="120000"/>
                  </a:lnTo>
                </a:path>
              </a:pathLst>
            </a:custGeom>
            <a:noFill/>
            <a:ln cap="flat" cmpd="sng" w="9525">
              <a:solidFill>
                <a:srgbClr val="6DC570"/>
              </a:solidFill>
              <a:prstDash val="solid"/>
              <a:round/>
              <a:headEnd len="sm" w="sm" type="none"/>
              <a:tailEnd len="med" w="med" type="stealth"/>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4"/>
            <p:cNvSpPr txBox="1"/>
            <p:nvPr/>
          </p:nvSpPr>
          <p:spPr>
            <a:xfrm>
              <a:off x="2655035" y="2690218"/>
              <a:ext cx="109607" cy="4029"/>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rgbClr val="000000"/>
                </a:buClr>
                <a:buSzPts val="500"/>
                <a:buFont typeface="Arial"/>
                <a:buNone/>
              </a:pPr>
              <a:r>
                <a:t/>
              </a:r>
              <a:endParaRPr b="0" i="0" sz="500" u="none" cap="none" strike="noStrike">
                <a:solidFill>
                  <a:srgbClr val="000000"/>
                </a:solidFill>
                <a:latin typeface="Arial"/>
                <a:ea typeface="Arial"/>
                <a:cs typeface="Arial"/>
                <a:sym typeface="Arial"/>
              </a:endParaRPr>
            </a:p>
          </p:txBody>
        </p:sp>
        <p:sp>
          <p:nvSpPr>
            <p:cNvPr id="136" name="Google Shape;136;p4"/>
            <p:cNvSpPr/>
            <p:nvPr/>
          </p:nvSpPr>
          <p:spPr>
            <a:xfrm>
              <a:off x="2911303" y="1456747"/>
              <a:ext cx="1751868" cy="1051121"/>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4"/>
            <p:cNvSpPr txBox="1"/>
            <p:nvPr/>
          </p:nvSpPr>
          <p:spPr>
            <a:xfrm>
              <a:off x="2911291" y="1456745"/>
              <a:ext cx="1891800" cy="1051200"/>
            </a:xfrm>
            <a:prstGeom prst="rect">
              <a:avLst/>
            </a:prstGeom>
            <a:noFill/>
            <a:ln>
              <a:noFill/>
            </a:ln>
          </p:spPr>
          <p:txBody>
            <a:bodyPr anchorCtr="0" anchor="ctr" bIns="135125" lIns="135125" spcFirstLastPara="1" rIns="135125" wrap="square" tIns="135125">
              <a:noAutofit/>
            </a:bodyPr>
            <a:lstStyle/>
            <a:p>
              <a:pPr indent="0" lvl="0" marL="0" marR="0" rtl="0" algn="ctr">
                <a:lnSpc>
                  <a:spcPct val="90000"/>
                </a:lnSpc>
                <a:spcBef>
                  <a:spcPts val="0"/>
                </a:spcBef>
                <a:spcAft>
                  <a:spcPts val="0"/>
                </a:spcAft>
                <a:buClr>
                  <a:srgbClr val="000000"/>
                </a:buClr>
                <a:buSzPts val="1900"/>
                <a:buFont typeface="Arial"/>
                <a:buNone/>
              </a:pPr>
              <a:r>
                <a:rPr lang="en-US" sz="1900">
                  <a:solidFill>
                    <a:schemeClr val="lt1"/>
                  </a:solidFill>
                </a:rPr>
                <a:t>Comunidades más fuertes</a:t>
              </a:r>
              <a:endParaRPr/>
            </a:p>
          </p:txBody>
        </p:sp>
        <p:sp>
          <p:nvSpPr>
            <p:cNvPr id="138" name="Google Shape;138;p4"/>
            <p:cNvSpPr/>
            <p:nvPr/>
          </p:nvSpPr>
          <p:spPr>
            <a:xfrm>
              <a:off x="2506574" y="3390638"/>
              <a:ext cx="372329" cy="91440"/>
            </a:xfrm>
            <a:custGeom>
              <a:rect b="b" l="l" r="r" t="t"/>
              <a:pathLst>
                <a:path extrusionOk="0" h="120000" w="120000">
                  <a:moveTo>
                    <a:pt x="0" y="60000"/>
                  </a:moveTo>
                  <a:lnTo>
                    <a:pt x="120000" y="60000"/>
                  </a:lnTo>
                </a:path>
              </a:pathLst>
            </a:custGeom>
            <a:noFill/>
            <a:ln cap="flat" cmpd="sng" w="28575">
              <a:solidFill>
                <a:srgbClr val="70C573"/>
              </a:solidFill>
              <a:prstDash val="solid"/>
              <a:round/>
              <a:headEnd len="sm" w="sm" type="none"/>
              <a:tailEnd len="med" w="med" type="stealth"/>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4"/>
            <p:cNvSpPr txBox="1"/>
            <p:nvPr/>
          </p:nvSpPr>
          <p:spPr>
            <a:xfrm>
              <a:off x="2682665" y="3434344"/>
              <a:ext cx="20146" cy="4029"/>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rgbClr val="000000"/>
                </a:buClr>
                <a:buSzPts val="500"/>
                <a:buFont typeface="Arial"/>
                <a:buNone/>
              </a:pPr>
              <a:r>
                <a:t/>
              </a:r>
              <a:endParaRPr b="0" i="0" sz="500" u="none" cap="none" strike="noStrike">
                <a:solidFill>
                  <a:srgbClr val="2C2C2C"/>
                </a:solidFill>
                <a:latin typeface="Arial"/>
                <a:ea typeface="Arial"/>
                <a:cs typeface="Arial"/>
                <a:sym typeface="Arial"/>
              </a:endParaRPr>
            </a:p>
          </p:txBody>
        </p:sp>
        <p:sp>
          <p:nvSpPr>
            <p:cNvPr id="140" name="Google Shape;140;p4"/>
            <p:cNvSpPr/>
            <p:nvPr/>
          </p:nvSpPr>
          <p:spPr>
            <a:xfrm>
              <a:off x="756505" y="2910798"/>
              <a:ext cx="1751868" cy="1051121"/>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4"/>
            <p:cNvSpPr txBox="1"/>
            <p:nvPr/>
          </p:nvSpPr>
          <p:spPr>
            <a:xfrm>
              <a:off x="756505" y="2910798"/>
              <a:ext cx="1751868" cy="1051121"/>
            </a:xfrm>
            <a:prstGeom prst="rect">
              <a:avLst/>
            </a:prstGeom>
            <a:noFill/>
            <a:ln>
              <a:noFill/>
            </a:ln>
          </p:spPr>
          <p:txBody>
            <a:bodyPr anchorCtr="0" anchor="ctr" bIns="135125" lIns="135125" spcFirstLastPara="1" rIns="135125" wrap="square" tIns="135125">
              <a:noAutofit/>
            </a:bodyPr>
            <a:lstStyle/>
            <a:p>
              <a:pPr indent="0" lvl="0" marL="0" marR="0" rtl="0" algn="ctr">
                <a:lnSpc>
                  <a:spcPct val="90000"/>
                </a:lnSpc>
                <a:spcBef>
                  <a:spcPts val="0"/>
                </a:spcBef>
                <a:spcAft>
                  <a:spcPts val="0"/>
                </a:spcAft>
                <a:buClr>
                  <a:srgbClr val="000000"/>
                </a:buClr>
                <a:buSzPts val="1900"/>
                <a:buFont typeface="Arial"/>
                <a:buNone/>
              </a:pPr>
              <a:r>
                <a:rPr lang="en-US" sz="1900">
                  <a:solidFill>
                    <a:schemeClr val="lt1"/>
                  </a:solidFill>
                </a:rPr>
                <a:t>Compartir Objetivos</a:t>
              </a:r>
              <a:endParaRPr/>
            </a:p>
          </p:txBody>
        </p:sp>
        <p:sp>
          <p:nvSpPr>
            <p:cNvPr id="142" name="Google Shape;142;p4"/>
            <p:cNvSpPr/>
            <p:nvPr/>
          </p:nvSpPr>
          <p:spPr>
            <a:xfrm>
              <a:off x="1632439" y="3960119"/>
              <a:ext cx="2154798" cy="372329"/>
            </a:xfrm>
            <a:custGeom>
              <a:rect b="b" l="l" r="r" t="t"/>
              <a:pathLst>
                <a:path extrusionOk="0" h="120000" w="120000">
                  <a:moveTo>
                    <a:pt x="120000" y="0"/>
                  </a:moveTo>
                  <a:lnTo>
                    <a:pt x="120000" y="65511"/>
                  </a:lnTo>
                  <a:lnTo>
                    <a:pt x="0" y="65511"/>
                  </a:lnTo>
                  <a:lnTo>
                    <a:pt x="0" y="120000"/>
                  </a:lnTo>
                </a:path>
              </a:pathLst>
            </a:custGeom>
            <a:noFill/>
            <a:ln cap="flat" cmpd="sng" w="9525">
              <a:solidFill>
                <a:srgbClr val="6DC570"/>
              </a:solidFill>
              <a:prstDash val="solid"/>
              <a:round/>
              <a:headEnd len="sm" w="sm" type="none"/>
              <a:tailEnd len="med" w="med" type="stealth"/>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4"/>
            <p:cNvSpPr txBox="1"/>
            <p:nvPr/>
          </p:nvSpPr>
          <p:spPr>
            <a:xfrm>
              <a:off x="2655035" y="4144269"/>
              <a:ext cx="109607" cy="4029"/>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rgbClr val="000000"/>
                </a:buClr>
                <a:buSzPts val="500"/>
                <a:buFont typeface="Arial"/>
                <a:buNone/>
              </a:pPr>
              <a:r>
                <a:t/>
              </a:r>
              <a:endParaRPr b="0" i="0" sz="500" u="none" cap="none" strike="noStrike">
                <a:solidFill>
                  <a:srgbClr val="000000"/>
                </a:solidFill>
                <a:latin typeface="Arial"/>
                <a:ea typeface="Arial"/>
                <a:cs typeface="Arial"/>
                <a:sym typeface="Arial"/>
              </a:endParaRPr>
            </a:p>
          </p:txBody>
        </p:sp>
        <p:sp>
          <p:nvSpPr>
            <p:cNvPr id="144" name="Google Shape;144;p4"/>
            <p:cNvSpPr/>
            <p:nvPr/>
          </p:nvSpPr>
          <p:spPr>
            <a:xfrm>
              <a:off x="2911303" y="2910798"/>
              <a:ext cx="1751868" cy="1051121"/>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4"/>
            <p:cNvSpPr txBox="1"/>
            <p:nvPr/>
          </p:nvSpPr>
          <p:spPr>
            <a:xfrm>
              <a:off x="2911303" y="2910798"/>
              <a:ext cx="1751868" cy="1051121"/>
            </a:xfrm>
            <a:prstGeom prst="rect">
              <a:avLst/>
            </a:prstGeom>
            <a:noFill/>
            <a:ln>
              <a:noFill/>
            </a:ln>
          </p:spPr>
          <p:txBody>
            <a:bodyPr anchorCtr="0" anchor="ctr" bIns="135125" lIns="135125" spcFirstLastPara="1" rIns="135125" wrap="square" tIns="135125">
              <a:noAutofit/>
            </a:bodyPr>
            <a:lstStyle/>
            <a:p>
              <a:pPr indent="0" lvl="0" marL="0" marR="0" rtl="0" algn="ctr">
                <a:lnSpc>
                  <a:spcPct val="90000"/>
                </a:lnSpc>
                <a:spcBef>
                  <a:spcPts val="0"/>
                </a:spcBef>
                <a:spcAft>
                  <a:spcPts val="0"/>
                </a:spcAft>
                <a:buClr>
                  <a:srgbClr val="000000"/>
                </a:buClr>
                <a:buSzPts val="1900"/>
                <a:buFont typeface="Arial"/>
                <a:buNone/>
              </a:pPr>
              <a:r>
                <a:rPr lang="en-US" sz="1900">
                  <a:solidFill>
                    <a:schemeClr val="lt1"/>
                  </a:solidFill>
                </a:rPr>
                <a:t>Cambio Sostenible</a:t>
              </a:r>
              <a:endParaRPr/>
            </a:p>
          </p:txBody>
        </p:sp>
        <p:sp>
          <p:nvSpPr>
            <p:cNvPr id="146" name="Google Shape;146;p4"/>
            <p:cNvSpPr/>
            <p:nvPr/>
          </p:nvSpPr>
          <p:spPr>
            <a:xfrm>
              <a:off x="2506574" y="4844689"/>
              <a:ext cx="372329" cy="91440"/>
            </a:xfrm>
            <a:custGeom>
              <a:rect b="b" l="l" r="r" t="t"/>
              <a:pathLst>
                <a:path extrusionOk="0" h="120000" w="120000">
                  <a:moveTo>
                    <a:pt x="0" y="60000"/>
                  </a:moveTo>
                  <a:lnTo>
                    <a:pt x="120000" y="60000"/>
                  </a:lnTo>
                </a:path>
              </a:pathLst>
            </a:custGeom>
            <a:noFill/>
            <a:ln cap="flat" cmpd="sng" w="28575">
              <a:solidFill>
                <a:srgbClr val="70C573"/>
              </a:solidFill>
              <a:prstDash val="solid"/>
              <a:round/>
              <a:headEnd len="sm" w="sm" type="none"/>
              <a:tailEnd len="med" w="med" type="stealth"/>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4"/>
            <p:cNvSpPr txBox="1"/>
            <p:nvPr/>
          </p:nvSpPr>
          <p:spPr>
            <a:xfrm>
              <a:off x="2682665" y="4888395"/>
              <a:ext cx="20146" cy="4029"/>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rgbClr val="000000"/>
                </a:buClr>
                <a:buSzPts val="500"/>
                <a:buFont typeface="Arial"/>
                <a:buNone/>
              </a:pPr>
              <a:r>
                <a:t/>
              </a:r>
              <a:endParaRPr b="0" i="0" sz="500" u="none" cap="none" strike="noStrike">
                <a:solidFill>
                  <a:srgbClr val="2C2C2C"/>
                </a:solidFill>
                <a:latin typeface="Arial"/>
                <a:ea typeface="Arial"/>
                <a:cs typeface="Arial"/>
                <a:sym typeface="Arial"/>
              </a:endParaRPr>
            </a:p>
          </p:txBody>
        </p:sp>
        <p:sp>
          <p:nvSpPr>
            <p:cNvPr id="148" name="Google Shape;148;p4"/>
            <p:cNvSpPr/>
            <p:nvPr/>
          </p:nvSpPr>
          <p:spPr>
            <a:xfrm>
              <a:off x="756505" y="4364849"/>
              <a:ext cx="1751868" cy="1051121"/>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4"/>
            <p:cNvSpPr txBox="1"/>
            <p:nvPr/>
          </p:nvSpPr>
          <p:spPr>
            <a:xfrm>
              <a:off x="756505" y="4364849"/>
              <a:ext cx="1751868" cy="1051121"/>
            </a:xfrm>
            <a:prstGeom prst="rect">
              <a:avLst/>
            </a:prstGeom>
            <a:noFill/>
            <a:ln>
              <a:noFill/>
            </a:ln>
          </p:spPr>
          <p:txBody>
            <a:bodyPr anchorCtr="0" anchor="ctr" bIns="135125" lIns="135125" spcFirstLastPara="1" rIns="135125" wrap="square" tIns="135125">
              <a:noAutofit/>
            </a:bodyPr>
            <a:lstStyle/>
            <a:p>
              <a:pPr indent="0" lvl="0" marL="0" marR="0" rtl="0" algn="ctr">
                <a:lnSpc>
                  <a:spcPct val="90000"/>
                </a:lnSpc>
                <a:spcBef>
                  <a:spcPts val="0"/>
                </a:spcBef>
                <a:spcAft>
                  <a:spcPts val="0"/>
                </a:spcAft>
                <a:buClr>
                  <a:srgbClr val="000000"/>
                </a:buClr>
                <a:buSzPts val="1900"/>
                <a:buFont typeface="Arial"/>
                <a:buNone/>
              </a:pPr>
              <a:r>
                <a:rPr lang="en-US" sz="1900">
                  <a:solidFill>
                    <a:schemeClr val="lt1"/>
                  </a:solidFill>
                </a:rPr>
                <a:t>Alcance más amplio</a:t>
              </a:r>
              <a:endParaRPr/>
            </a:p>
          </p:txBody>
        </p:sp>
        <p:sp>
          <p:nvSpPr>
            <p:cNvPr id="150" name="Google Shape;150;p4"/>
            <p:cNvSpPr/>
            <p:nvPr/>
          </p:nvSpPr>
          <p:spPr>
            <a:xfrm>
              <a:off x="2911303" y="4364849"/>
              <a:ext cx="1751868" cy="1051121"/>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4"/>
            <p:cNvSpPr txBox="1"/>
            <p:nvPr/>
          </p:nvSpPr>
          <p:spPr>
            <a:xfrm>
              <a:off x="2911303" y="4364849"/>
              <a:ext cx="1751868" cy="1051121"/>
            </a:xfrm>
            <a:prstGeom prst="rect">
              <a:avLst/>
            </a:prstGeom>
            <a:noFill/>
            <a:ln>
              <a:noFill/>
            </a:ln>
          </p:spPr>
          <p:txBody>
            <a:bodyPr anchorCtr="0" anchor="ctr" bIns="135125" lIns="135125" spcFirstLastPara="1" rIns="135125" wrap="square" tIns="135125">
              <a:noAutofit/>
            </a:bodyPr>
            <a:lstStyle/>
            <a:p>
              <a:pPr indent="0" lvl="0" marL="0" marR="0" rtl="0" algn="ctr">
                <a:lnSpc>
                  <a:spcPct val="90000"/>
                </a:lnSpc>
                <a:spcBef>
                  <a:spcPts val="0"/>
                </a:spcBef>
                <a:spcAft>
                  <a:spcPts val="0"/>
                </a:spcAft>
                <a:buClr>
                  <a:srgbClr val="000000"/>
                </a:buClr>
                <a:buSzPts val="1900"/>
                <a:buFont typeface="Arial"/>
                <a:buNone/>
              </a:pPr>
              <a:r>
                <a:rPr b="0" i="0" lang="en-US" sz="1900" u="none" cap="none" strike="noStrike">
                  <a:solidFill>
                    <a:schemeClr val="lt1"/>
                  </a:solidFill>
                  <a:latin typeface="Arial"/>
                  <a:ea typeface="Arial"/>
                  <a:cs typeface="Arial"/>
                  <a:sym typeface="Arial"/>
                </a:rPr>
                <a:t> </a:t>
              </a:r>
              <a:r>
                <a:rPr lang="en-US" sz="1900">
                  <a:solidFill>
                    <a:schemeClr val="lt1"/>
                  </a:solidFill>
                </a:rPr>
                <a:t>Mayor equidad</a:t>
              </a:r>
              <a:endParaRPr/>
            </a:p>
          </p:txBody>
        </p:sp>
      </p:grpSp>
      <p:pic>
        <p:nvPicPr>
          <p:cNvPr descr="a person holding two pieces of a puzzle" id="152" name="Google Shape;152;p4"/>
          <p:cNvPicPr preferRelativeResize="0"/>
          <p:nvPr/>
        </p:nvPicPr>
        <p:blipFill rotWithShape="1">
          <a:blip r:embed="rId3">
            <a:alphaModFix/>
          </a:blip>
          <a:srcRect b="0" l="0" r="0" t="0"/>
          <a:stretch/>
        </p:blipFill>
        <p:spPr>
          <a:xfrm>
            <a:off x="188226" y="1637731"/>
            <a:ext cx="5670645" cy="378043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g2d3f02dfa91_0_48"/>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Elementos de asociaciones fuertes</a:t>
            </a:r>
            <a:endParaRPr b="0" i="0" sz="3800" u="none" cap="none" strike="noStrike">
              <a:solidFill>
                <a:srgbClr val="F2F2F2"/>
              </a:solidFill>
              <a:latin typeface="Calibri"/>
              <a:ea typeface="Calibri"/>
              <a:cs typeface="Calibri"/>
              <a:sym typeface="Calibri"/>
            </a:endParaRPr>
          </a:p>
        </p:txBody>
      </p:sp>
      <p:grpSp>
        <p:nvGrpSpPr>
          <p:cNvPr id="158" name="Google Shape;158;g2d3f02dfa91_0_48"/>
          <p:cNvGrpSpPr/>
          <p:nvPr/>
        </p:nvGrpSpPr>
        <p:grpSpPr>
          <a:xfrm>
            <a:off x="-4094981" y="21092"/>
            <a:ext cx="14178398" cy="7293488"/>
            <a:chOff x="-6126981" y="-937410"/>
            <a:chExt cx="14178398" cy="7293488"/>
          </a:xfrm>
        </p:grpSpPr>
        <p:sp>
          <p:nvSpPr>
            <p:cNvPr id="159" name="Google Shape;159;g2d3f02dfa91_0_48"/>
            <p:cNvSpPr/>
            <p:nvPr/>
          </p:nvSpPr>
          <p:spPr>
            <a:xfrm>
              <a:off x="-6126981" y="-937410"/>
              <a:ext cx="7293488" cy="7293488"/>
            </a:xfrm>
            <a:prstGeom prst="blockArc">
              <a:avLst>
                <a:gd fmla="val 18900000" name="adj1"/>
                <a:gd fmla="val 2700000" name="adj2"/>
                <a:gd fmla="val 296" name="adj3"/>
              </a:avLst>
            </a:prstGeom>
            <a:noFill/>
            <a:ln cap="flat" cmpd="sng" w="25400">
              <a:solidFill>
                <a:srgbClr val="589C5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g2d3f02dfa91_0_48"/>
            <p:cNvSpPr/>
            <p:nvPr/>
          </p:nvSpPr>
          <p:spPr>
            <a:xfrm>
              <a:off x="434398" y="285347"/>
              <a:ext cx="7617019" cy="570477"/>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g2d3f02dfa91_0_48"/>
            <p:cNvSpPr txBox="1"/>
            <p:nvPr/>
          </p:nvSpPr>
          <p:spPr>
            <a:xfrm>
              <a:off x="434398" y="285347"/>
              <a:ext cx="7617019" cy="570477"/>
            </a:xfrm>
            <a:prstGeom prst="rect">
              <a:avLst/>
            </a:prstGeom>
            <a:noFill/>
            <a:ln>
              <a:noFill/>
            </a:ln>
          </p:spPr>
          <p:txBody>
            <a:bodyPr anchorCtr="0" anchor="ctr" bIns="78725" lIns="452800" spcFirstLastPara="1" rIns="78725" wrap="square" tIns="78725">
              <a:noAutofit/>
            </a:bodyPr>
            <a:lstStyle/>
            <a:p>
              <a:pPr indent="0" lvl="0" marL="0" marR="0" rtl="0" algn="l">
                <a:lnSpc>
                  <a:spcPct val="90000"/>
                </a:lnSpc>
                <a:spcBef>
                  <a:spcPts val="0"/>
                </a:spcBef>
                <a:spcAft>
                  <a:spcPts val="0"/>
                </a:spcAft>
                <a:buClr>
                  <a:srgbClr val="000000"/>
                </a:buClr>
                <a:buSzPts val="3100"/>
                <a:buFont typeface="Arial"/>
                <a:buNone/>
              </a:pPr>
              <a:r>
                <a:rPr lang="en-US" sz="3100">
                  <a:solidFill>
                    <a:schemeClr val="lt1"/>
                  </a:solidFill>
                </a:rPr>
                <a:t>Visión Compartida</a:t>
              </a:r>
              <a:endParaRPr/>
            </a:p>
          </p:txBody>
        </p:sp>
        <p:sp>
          <p:nvSpPr>
            <p:cNvPr id="162" name="Google Shape;162;g2d3f02dfa91_0_48"/>
            <p:cNvSpPr/>
            <p:nvPr/>
          </p:nvSpPr>
          <p:spPr>
            <a:xfrm>
              <a:off x="77849" y="214037"/>
              <a:ext cx="713096" cy="713096"/>
            </a:xfrm>
            <a:prstGeom prst="ellipse">
              <a:avLst/>
            </a:prstGeom>
            <a:solidFill>
              <a:schemeClr val="lt1"/>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g2d3f02dfa91_0_48"/>
            <p:cNvSpPr/>
            <p:nvPr/>
          </p:nvSpPr>
          <p:spPr>
            <a:xfrm>
              <a:off x="903654" y="1140954"/>
              <a:ext cx="7147763" cy="570477"/>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g2d3f02dfa91_0_48"/>
            <p:cNvSpPr txBox="1"/>
            <p:nvPr/>
          </p:nvSpPr>
          <p:spPr>
            <a:xfrm>
              <a:off x="903654" y="1140954"/>
              <a:ext cx="7147763" cy="570477"/>
            </a:xfrm>
            <a:prstGeom prst="rect">
              <a:avLst/>
            </a:prstGeom>
            <a:noFill/>
            <a:ln>
              <a:noFill/>
            </a:ln>
          </p:spPr>
          <p:txBody>
            <a:bodyPr anchorCtr="0" anchor="ctr" bIns="78725" lIns="452800" spcFirstLastPara="1" rIns="78725" wrap="square" tIns="78725">
              <a:noAutofit/>
            </a:bodyPr>
            <a:lstStyle/>
            <a:p>
              <a:pPr indent="0" lvl="0" marL="0" marR="0" rtl="0" algn="l">
                <a:lnSpc>
                  <a:spcPct val="90000"/>
                </a:lnSpc>
                <a:spcBef>
                  <a:spcPts val="0"/>
                </a:spcBef>
                <a:spcAft>
                  <a:spcPts val="0"/>
                </a:spcAft>
                <a:buClr>
                  <a:srgbClr val="000000"/>
                </a:buClr>
                <a:buSzPts val="3100"/>
                <a:buFont typeface="Arial"/>
                <a:buNone/>
              </a:pPr>
              <a:r>
                <a:rPr lang="en-US" sz="3100">
                  <a:solidFill>
                    <a:schemeClr val="lt1"/>
                  </a:solidFill>
                </a:rPr>
                <a:t>Confianza</a:t>
              </a:r>
              <a:endParaRPr/>
            </a:p>
          </p:txBody>
        </p:sp>
        <p:sp>
          <p:nvSpPr>
            <p:cNvPr id="165" name="Google Shape;165;g2d3f02dfa91_0_48"/>
            <p:cNvSpPr/>
            <p:nvPr/>
          </p:nvSpPr>
          <p:spPr>
            <a:xfrm>
              <a:off x="547106" y="1069644"/>
              <a:ext cx="713096" cy="713096"/>
            </a:xfrm>
            <a:prstGeom prst="ellipse">
              <a:avLst/>
            </a:prstGeom>
            <a:solidFill>
              <a:schemeClr val="lt1"/>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g2d3f02dfa91_0_48"/>
            <p:cNvSpPr/>
            <p:nvPr/>
          </p:nvSpPr>
          <p:spPr>
            <a:xfrm>
              <a:off x="1118233" y="1996562"/>
              <a:ext cx="6933183" cy="570477"/>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g2d3f02dfa91_0_48"/>
            <p:cNvSpPr txBox="1"/>
            <p:nvPr/>
          </p:nvSpPr>
          <p:spPr>
            <a:xfrm>
              <a:off x="1118233" y="1996562"/>
              <a:ext cx="6933183" cy="570477"/>
            </a:xfrm>
            <a:prstGeom prst="rect">
              <a:avLst/>
            </a:prstGeom>
            <a:noFill/>
            <a:ln>
              <a:noFill/>
            </a:ln>
          </p:spPr>
          <p:txBody>
            <a:bodyPr anchorCtr="0" anchor="ctr" bIns="78725" lIns="452800" spcFirstLastPara="1" rIns="78725" wrap="square" tIns="78725">
              <a:noAutofit/>
            </a:bodyPr>
            <a:lstStyle/>
            <a:p>
              <a:pPr indent="0" lvl="0" marL="0" marR="0" rtl="0" algn="l">
                <a:lnSpc>
                  <a:spcPct val="90000"/>
                </a:lnSpc>
                <a:spcBef>
                  <a:spcPts val="0"/>
                </a:spcBef>
                <a:spcAft>
                  <a:spcPts val="0"/>
                </a:spcAft>
                <a:buClr>
                  <a:srgbClr val="000000"/>
                </a:buClr>
                <a:buSzPts val="3100"/>
                <a:buFont typeface="Arial"/>
                <a:buNone/>
              </a:pPr>
              <a:r>
                <a:rPr lang="en-US" sz="3100">
                  <a:solidFill>
                    <a:schemeClr val="lt1"/>
                  </a:solidFill>
                </a:rPr>
                <a:t>Responsibilidades claras</a:t>
              </a:r>
              <a:endParaRPr/>
            </a:p>
          </p:txBody>
        </p:sp>
        <p:sp>
          <p:nvSpPr>
            <p:cNvPr id="168" name="Google Shape;168;g2d3f02dfa91_0_48"/>
            <p:cNvSpPr/>
            <p:nvPr/>
          </p:nvSpPr>
          <p:spPr>
            <a:xfrm>
              <a:off x="761685" y="1925252"/>
              <a:ext cx="713096" cy="713096"/>
            </a:xfrm>
            <a:prstGeom prst="ellipse">
              <a:avLst/>
            </a:prstGeom>
            <a:solidFill>
              <a:schemeClr val="lt1"/>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g2d3f02dfa91_0_48"/>
            <p:cNvSpPr/>
            <p:nvPr/>
          </p:nvSpPr>
          <p:spPr>
            <a:xfrm>
              <a:off x="1118233" y="2851627"/>
              <a:ext cx="6933183" cy="570477"/>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g2d3f02dfa91_0_48"/>
            <p:cNvSpPr txBox="1"/>
            <p:nvPr/>
          </p:nvSpPr>
          <p:spPr>
            <a:xfrm>
              <a:off x="1118233" y="2851627"/>
              <a:ext cx="6933183" cy="570477"/>
            </a:xfrm>
            <a:prstGeom prst="rect">
              <a:avLst/>
            </a:prstGeom>
            <a:noFill/>
            <a:ln>
              <a:noFill/>
            </a:ln>
          </p:spPr>
          <p:txBody>
            <a:bodyPr anchorCtr="0" anchor="ctr" bIns="78725" lIns="452800" spcFirstLastPara="1" rIns="78725" wrap="square" tIns="78725">
              <a:noAutofit/>
            </a:bodyPr>
            <a:lstStyle/>
            <a:p>
              <a:pPr indent="0" lvl="0" marL="0" marR="0" rtl="0" algn="l">
                <a:lnSpc>
                  <a:spcPct val="90000"/>
                </a:lnSpc>
                <a:spcBef>
                  <a:spcPts val="0"/>
                </a:spcBef>
                <a:spcAft>
                  <a:spcPts val="0"/>
                </a:spcAft>
                <a:buClr>
                  <a:srgbClr val="000000"/>
                </a:buClr>
                <a:buSzPts val="3100"/>
                <a:buFont typeface="Arial"/>
                <a:buNone/>
              </a:pPr>
              <a:r>
                <a:rPr lang="en-US" sz="3100">
                  <a:solidFill>
                    <a:schemeClr val="lt1"/>
                  </a:solidFill>
                </a:rPr>
                <a:t>Buena comunicación</a:t>
              </a:r>
              <a:endParaRPr/>
            </a:p>
          </p:txBody>
        </p:sp>
        <p:sp>
          <p:nvSpPr>
            <p:cNvPr id="171" name="Google Shape;171;g2d3f02dfa91_0_48"/>
            <p:cNvSpPr/>
            <p:nvPr/>
          </p:nvSpPr>
          <p:spPr>
            <a:xfrm>
              <a:off x="761685" y="2780318"/>
              <a:ext cx="713096" cy="713096"/>
            </a:xfrm>
            <a:prstGeom prst="ellipse">
              <a:avLst/>
            </a:prstGeom>
            <a:solidFill>
              <a:schemeClr val="lt1"/>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g2d3f02dfa91_0_48"/>
            <p:cNvSpPr/>
            <p:nvPr/>
          </p:nvSpPr>
          <p:spPr>
            <a:xfrm>
              <a:off x="903654" y="3707235"/>
              <a:ext cx="7147763" cy="570477"/>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g2d3f02dfa91_0_48"/>
            <p:cNvSpPr txBox="1"/>
            <p:nvPr/>
          </p:nvSpPr>
          <p:spPr>
            <a:xfrm>
              <a:off x="903654" y="3707235"/>
              <a:ext cx="7147763" cy="570477"/>
            </a:xfrm>
            <a:prstGeom prst="rect">
              <a:avLst/>
            </a:prstGeom>
            <a:noFill/>
            <a:ln>
              <a:noFill/>
            </a:ln>
          </p:spPr>
          <p:txBody>
            <a:bodyPr anchorCtr="0" anchor="ctr" bIns="78725" lIns="452800" spcFirstLastPara="1" rIns="78725" wrap="square" tIns="78725">
              <a:noAutofit/>
            </a:bodyPr>
            <a:lstStyle/>
            <a:p>
              <a:pPr indent="0" lvl="0" marL="0" marR="0" rtl="0" algn="l">
                <a:lnSpc>
                  <a:spcPct val="90000"/>
                </a:lnSpc>
                <a:spcBef>
                  <a:spcPts val="0"/>
                </a:spcBef>
                <a:spcAft>
                  <a:spcPts val="0"/>
                </a:spcAft>
                <a:buClr>
                  <a:srgbClr val="000000"/>
                </a:buClr>
                <a:buSzPts val="3100"/>
                <a:buFont typeface="Arial"/>
                <a:buNone/>
              </a:pPr>
              <a:r>
                <a:rPr lang="en-US" sz="3100">
                  <a:solidFill>
                    <a:schemeClr val="lt1"/>
                  </a:solidFill>
                </a:rPr>
                <a:t>Beneficios compartidos</a:t>
              </a:r>
              <a:endParaRPr/>
            </a:p>
          </p:txBody>
        </p:sp>
        <p:sp>
          <p:nvSpPr>
            <p:cNvPr id="174" name="Google Shape;174;g2d3f02dfa91_0_48"/>
            <p:cNvSpPr/>
            <p:nvPr/>
          </p:nvSpPr>
          <p:spPr>
            <a:xfrm>
              <a:off x="547106" y="3635925"/>
              <a:ext cx="713096" cy="713096"/>
            </a:xfrm>
            <a:prstGeom prst="ellipse">
              <a:avLst/>
            </a:prstGeom>
            <a:solidFill>
              <a:schemeClr val="lt1"/>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g2d3f02dfa91_0_48"/>
            <p:cNvSpPr/>
            <p:nvPr/>
          </p:nvSpPr>
          <p:spPr>
            <a:xfrm>
              <a:off x="434398" y="4562842"/>
              <a:ext cx="7617019" cy="570477"/>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g2d3f02dfa91_0_48"/>
            <p:cNvSpPr txBox="1"/>
            <p:nvPr/>
          </p:nvSpPr>
          <p:spPr>
            <a:xfrm>
              <a:off x="434398" y="4562842"/>
              <a:ext cx="7617019" cy="570477"/>
            </a:xfrm>
            <a:prstGeom prst="rect">
              <a:avLst/>
            </a:prstGeom>
            <a:noFill/>
            <a:ln>
              <a:noFill/>
            </a:ln>
          </p:spPr>
          <p:txBody>
            <a:bodyPr anchorCtr="0" anchor="ctr" bIns="78725" lIns="452800" spcFirstLastPara="1" rIns="78725" wrap="square" tIns="78725">
              <a:noAutofit/>
            </a:bodyPr>
            <a:lstStyle/>
            <a:p>
              <a:pPr indent="0" lvl="0" marL="0" marR="0" rtl="0" algn="l">
                <a:lnSpc>
                  <a:spcPct val="90000"/>
                </a:lnSpc>
                <a:spcBef>
                  <a:spcPts val="0"/>
                </a:spcBef>
                <a:spcAft>
                  <a:spcPts val="0"/>
                </a:spcAft>
                <a:buClr>
                  <a:srgbClr val="000000"/>
                </a:buClr>
                <a:buSzPts val="3100"/>
                <a:buFont typeface="Arial"/>
                <a:buNone/>
              </a:pPr>
              <a:r>
                <a:rPr b="0" i="0" lang="en-US" sz="3100" u="none" cap="none" strike="noStrike">
                  <a:solidFill>
                    <a:schemeClr val="lt1"/>
                  </a:solidFill>
                  <a:latin typeface="Arial"/>
                  <a:ea typeface="Arial"/>
                  <a:cs typeface="Arial"/>
                  <a:sym typeface="Arial"/>
                </a:rPr>
                <a:t>Flexibili</a:t>
              </a:r>
              <a:r>
                <a:rPr lang="en-US" sz="3100">
                  <a:solidFill>
                    <a:schemeClr val="lt1"/>
                  </a:solidFill>
                </a:rPr>
                <a:t>dad</a:t>
              </a:r>
              <a:endParaRPr/>
            </a:p>
          </p:txBody>
        </p:sp>
        <p:sp>
          <p:nvSpPr>
            <p:cNvPr id="177" name="Google Shape;177;g2d3f02dfa91_0_48"/>
            <p:cNvSpPr/>
            <p:nvPr/>
          </p:nvSpPr>
          <p:spPr>
            <a:xfrm>
              <a:off x="77849" y="4491533"/>
              <a:ext cx="713096" cy="713096"/>
            </a:xfrm>
            <a:prstGeom prst="ellipse">
              <a:avLst/>
            </a:prstGeom>
            <a:solidFill>
              <a:schemeClr val="lt1"/>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5"/>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fontScale="90000"/>
          </a:bodyPr>
          <a:lstStyle/>
          <a:p>
            <a:pPr indent="0" lvl="0" marL="0" rtl="0" algn="l">
              <a:lnSpc>
                <a:spcPct val="90000"/>
              </a:lnSpc>
              <a:spcBef>
                <a:spcPts val="0"/>
              </a:spcBef>
              <a:spcAft>
                <a:spcPts val="0"/>
              </a:spcAft>
              <a:buSzPct val="111111"/>
              <a:buNone/>
            </a:pPr>
            <a:r>
              <a:rPr b="1" lang="en-US"/>
              <a:t>Estrategias para construir y mantener asociaciones comunitarias</a:t>
            </a:r>
            <a:endParaRPr b="1"/>
          </a:p>
        </p:txBody>
      </p:sp>
      <p:graphicFrame>
        <p:nvGraphicFramePr>
          <p:cNvPr id="183" name="Google Shape;183;p5"/>
          <p:cNvGraphicFramePr/>
          <p:nvPr/>
        </p:nvGraphicFramePr>
        <p:xfrm>
          <a:off x="397042" y="973984"/>
          <a:ext cx="3000000" cy="3000000"/>
        </p:xfrm>
        <a:graphic>
          <a:graphicData uri="http://schemas.openxmlformats.org/drawingml/2006/table">
            <a:tbl>
              <a:tblPr bandRow="1" firstRow="1">
                <a:noFill/>
                <a:tableStyleId>{F699311E-0249-48BA-BBE0-44256ECF0452}</a:tableStyleId>
              </a:tblPr>
              <a:tblGrid>
                <a:gridCol w="3737800"/>
                <a:gridCol w="3737800"/>
                <a:gridCol w="3737800"/>
              </a:tblGrid>
              <a:tr h="691850">
                <a:tc>
                  <a:txBody>
                    <a:bodyPr/>
                    <a:lstStyle/>
                    <a:p>
                      <a:pPr indent="0" lvl="0" marL="0" marR="0" rtl="0" algn="ctr">
                        <a:lnSpc>
                          <a:spcPct val="100000"/>
                        </a:lnSpc>
                        <a:spcBef>
                          <a:spcPts val="0"/>
                        </a:spcBef>
                        <a:spcAft>
                          <a:spcPts val="0"/>
                        </a:spcAft>
                        <a:buNone/>
                      </a:pPr>
                      <a:r>
                        <a:rPr lang="en-US" sz="1600"/>
                        <a:t>Estrategia</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Que Involucra</a:t>
                      </a:r>
                      <a:endParaRPr sz="14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n-US"/>
                        <a:t>¿Por qué importa?</a:t>
                      </a:r>
                      <a:endParaRPr sz="1400" u="none" cap="none" strike="noStrike"/>
                    </a:p>
                  </a:txBody>
                  <a:tcPr marT="45725" marB="45725" marR="91450" marL="91450" anchor="ctr"/>
                </a:tc>
              </a:tr>
              <a:tr h="957050">
                <a:tc>
                  <a:txBody>
                    <a:bodyPr/>
                    <a:lstStyle/>
                    <a:p>
                      <a:pPr indent="0" lvl="0" marL="0" marR="0" rtl="0" algn="ctr">
                        <a:lnSpc>
                          <a:spcPct val="100000"/>
                        </a:lnSpc>
                        <a:spcBef>
                          <a:spcPts val="0"/>
                        </a:spcBef>
                        <a:spcAft>
                          <a:spcPts val="0"/>
                        </a:spcAft>
                        <a:buNone/>
                      </a:pPr>
                      <a:r>
                        <a:rPr b="1" lang="en-US" sz="1600" u="none" cap="none" strike="noStrike"/>
                        <a:t>1. </a:t>
                      </a:r>
                      <a:r>
                        <a:rPr b="1" lang="en-US" sz="1600"/>
                        <a:t>Realizar una evaluación de necesidades</a:t>
                      </a:r>
                      <a:endParaRPr b="1" sz="1600"/>
                    </a:p>
                  </a:txBody>
                  <a:tcPr marT="45725" marB="45725" marR="91450" marL="91450" anchor="ctr"/>
                </a:tc>
                <a:tc>
                  <a:txBody>
                    <a:bodyPr/>
                    <a:lstStyle/>
                    <a:p>
                      <a:pPr indent="0" lvl="0" marL="0" marR="0" rtl="0" algn="ctr">
                        <a:lnSpc>
                          <a:spcPct val="100000"/>
                        </a:lnSpc>
                        <a:spcBef>
                          <a:spcPts val="0"/>
                        </a:spcBef>
                        <a:spcAft>
                          <a:spcPts val="0"/>
                        </a:spcAft>
                        <a:buNone/>
                      </a:pPr>
                      <a:r>
                        <a:rPr lang="en-US" sz="1600"/>
                        <a:t>Encuestas, entrevistas o foros comunitarios para comprender las prioridades y problemas locales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Asegura que la asociación aborde preocupaciones reales e incluya a los actores relevantes</a:t>
                      </a:r>
                      <a:endParaRPr/>
                    </a:p>
                  </a:txBody>
                  <a:tcPr marT="45725" marB="45725" marR="91450" marL="91450" anchor="ctr"/>
                </a:tc>
              </a:tr>
              <a:tr h="957050">
                <a:tc>
                  <a:txBody>
                    <a:bodyPr/>
                    <a:lstStyle/>
                    <a:p>
                      <a:pPr indent="0" lvl="0" marL="0" marR="0" rtl="0" algn="ctr">
                        <a:lnSpc>
                          <a:spcPct val="100000"/>
                        </a:lnSpc>
                        <a:spcBef>
                          <a:spcPts val="0"/>
                        </a:spcBef>
                        <a:spcAft>
                          <a:spcPts val="0"/>
                        </a:spcAft>
                        <a:buNone/>
                      </a:pPr>
                      <a:r>
                        <a:rPr b="1" lang="en-US" sz="1600" u="none" cap="none" strike="noStrike"/>
                        <a:t>2. </a:t>
                      </a:r>
                      <a:r>
                        <a:rPr b="1" lang="en-US" sz="1600"/>
                        <a:t>Involucrar a los socios adecuados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I</a:t>
                      </a:r>
                      <a:r>
                        <a:rPr lang="en-US" sz="1600"/>
                        <a:t>nvolucrar</a:t>
                      </a:r>
                      <a:r>
                        <a:rPr lang="en-US" sz="1600"/>
                        <a:t> a organizaciones o individuos con valores compartidos, habilidades relevantes o influencia local</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Mejora la efectividad y la legitimidad de la iniciativa</a:t>
                      </a:r>
                      <a:endParaRPr/>
                    </a:p>
                  </a:txBody>
                  <a:tcPr marT="45725" marB="45725" marR="91450" marL="91450" anchor="ctr"/>
                </a:tc>
              </a:tr>
              <a:tr h="738300">
                <a:tc>
                  <a:txBody>
                    <a:bodyPr/>
                    <a:lstStyle/>
                    <a:p>
                      <a:pPr indent="0" lvl="0" marL="0" marR="0" rtl="0" algn="ctr">
                        <a:lnSpc>
                          <a:spcPct val="100000"/>
                        </a:lnSpc>
                        <a:spcBef>
                          <a:spcPts val="0"/>
                        </a:spcBef>
                        <a:spcAft>
                          <a:spcPts val="0"/>
                        </a:spcAft>
                        <a:buNone/>
                      </a:pPr>
                      <a:r>
                        <a:rPr b="1" lang="en-US" sz="1600" u="none" cap="none" strike="noStrike"/>
                        <a:t>3. </a:t>
                      </a:r>
                      <a:r>
                        <a:rPr b="1" lang="en-US" sz="1600"/>
                        <a:t>Crear un acuerdo de asociación</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Formalizar roles, responsabilidades y expectativas por escrito</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Previene confusiones, fomenta la responsabilidad y establece objetivos claros</a:t>
                      </a:r>
                      <a:endParaRPr/>
                    </a:p>
                  </a:txBody>
                  <a:tcPr marT="45725" marB="45725" marR="91450" marL="91450" anchor="ctr"/>
                </a:tc>
              </a:tr>
              <a:tr h="738300">
                <a:tc>
                  <a:txBody>
                    <a:bodyPr/>
                    <a:lstStyle/>
                    <a:p>
                      <a:pPr indent="0" lvl="0" marL="0" marR="0" rtl="0" algn="ctr">
                        <a:lnSpc>
                          <a:spcPct val="100000"/>
                        </a:lnSpc>
                        <a:spcBef>
                          <a:spcPts val="0"/>
                        </a:spcBef>
                        <a:spcAft>
                          <a:spcPts val="0"/>
                        </a:spcAft>
                        <a:buNone/>
                      </a:pPr>
                      <a:r>
                        <a:rPr b="1" lang="en-US" sz="1600" u="none" cap="none" strike="noStrike"/>
                        <a:t>4. </a:t>
                      </a:r>
                      <a:r>
                        <a:rPr b="1" lang="en-US" sz="1600"/>
                        <a:t>Mantener una comunicación continua</a:t>
                      </a:r>
                      <a:endParaRPr b="1" sz="1600"/>
                    </a:p>
                  </a:txBody>
                  <a:tcPr marT="45725" marB="45725" marR="91450" marL="91450" anchor="ctr"/>
                </a:tc>
                <a:tc>
                  <a:txBody>
                    <a:bodyPr/>
                    <a:lstStyle/>
                    <a:p>
                      <a:pPr indent="0" lvl="0" marL="0" marR="0" rtl="0" algn="ctr">
                        <a:lnSpc>
                          <a:spcPct val="100000"/>
                        </a:lnSpc>
                        <a:spcBef>
                          <a:spcPts val="0"/>
                        </a:spcBef>
                        <a:spcAft>
                          <a:spcPts val="0"/>
                        </a:spcAft>
                        <a:buNone/>
                      </a:pPr>
                      <a:r>
                        <a:rPr lang="en-US" sz="1600"/>
                        <a:t>Revisiones regulares, ciclos de retroalimentación y discusiones inclusivas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Mantiene a los socios informados, motivados y alineados</a:t>
                      </a:r>
                      <a:endParaRPr/>
                    </a:p>
                  </a:txBody>
                  <a:tcPr marT="45725" marB="45725" marR="91450" marL="91450" anchor="ctr"/>
                </a:tc>
              </a:tr>
              <a:tr h="738300">
                <a:tc>
                  <a:txBody>
                    <a:bodyPr/>
                    <a:lstStyle/>
                    <a:p>
                      <a:pPr indent="0" lvl="0" marL="0" marR="0" rtl="0" algn="ctr">
                        <a:lnSpc>
                          <a:spcPct val="100000"/>
                        </a:lnSpc>
                        <a:spcBef>
                          <a:spcPts val="0"/>
                        </a:spcBef>
                        <a:spcAft>
                          <a:spcPts val="0"/>
                        </a:spcAft>
                        <a:buNone/>
                      </a:pPr>
                      <a:r>
                        <a:rPr b="1" lang="en-US" sz="1600" u="none" cap="none" strike="noStrike"/>
                        <a:t>5. </a:t>
                      </a:r>
                      <a:r>
                        <a:rPr b="1" lang="en-US" sz="1600"/>
                        <a:t>Evaluar y adaptar</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Monitorear el progreso, recopilar retroalimentación y revisar los planes según sea necesario</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Promueve la flexibilidad y ayuda a superar desafíos inesperados</a:t>
                      </a:r>
                      <a:endParaRPr/>
                    </a:p>
                  </a:txBody>
                  <a:tcPr marT="45725" marB="45725" marR="91450" marL="91450" anchor="ctr"/>
                </a:tc>
              </a:tr>
              <a:tr h="738300">
                <a:tc>
                  <a:txBody>
                    <a:bodyPr/>
                    <a:lstStyle/>
                    <a:p>
                      <a:pPr indent="0" lvl="0" marL="0" marR="0" rtl="0" algn="ctr">
                        <a:lnSpc>
                          <a:spcPct val="100000"/>
                        </a:lnSpc>
                        <a:spcBef>
                          <a:spcPts val="0"/>
                        </a:spcBef>
                        <a:spcAft>
                          <a:spcPts val="0"/>
                        </a:spcAft>
                        <a:buNone/>
                      </a:pPr>
                      <a:r>
                        <a:rPr b="1" lang="en-US" sz="1600" u="none" cap="none" strike="noStrike"/>
                        <a:t>6. </a:t>
                      </a:r>
                      <a:r>
                        <a:rPr b="1" lang="en-US" sz="1600"/>
                        <a:t>Celebrar el éxito juntos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Reconocer públicamente los hitos o dentro del grupo, compartir historias de impacto</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Fomenta la moral, profundiza las relaciones y refuerza la propiedad comunitaria</a:t>
                      </a:r>
                      <a:endParaRPr/>
                    </a:p>
                  </a:txBody>
                  <a:tcPr marT="45725" marB="45725" marR="91450" marL="91450" anchor="ct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8"/>
          <p:cNvSpPr txBox="1"/>
          <p:nvPr>
            <p:ph type="title"/>
          </p:nvPr>
        </p:nvSpPr>
        <p:spPr>
          <a:xfrm>
            <a:off x="2179865" y="2937535"/>
            <a:ext cx="7832400" cy="1600200"/>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89" name="Google Shape;189;p8"/>
          <p:cNvPicPr preferRelativeResize="0"/>
          <p:nvPr/>
        </p:nvPicPr>
        <p:blipFill rotWithShape="1">
          <a:blip r:embed="rId3">
            <a:alphaModFix/>
          </a:blip>
          <a:srcRect b="0" l="0" r="0" t="0"/>
          <a:stretch/>
        </p:blipFill>
        <p:spPr>
          <a:xfrm>
            <a:off x="75" y="0"/>
            <a:ext cx="12192000" cy="6858000"/>
          </a:xfrm>
          <a:prstGeom prst="rect">
            <a:avLst/>
          </a:prstGeom>
          <a:noFill/>
          <a:ln>
            <a:noFill/>
          </a:ln>
        </p:spPr>
      </p:pic>
      <p:sp>
        <p:nvSpPr>
          <p:cNvPr id="190" name="Google Shape;190;p8"/>
          <p:cNvSpPr txBox="1"/>
          <p:nvPr/>
        </p:nvSpPr>
        <p:spPr>
          <a:xfrm>
            <a:off x="4058678" y="2836491"/>
            <a:ext cx="4497900" cy="1185000"/>
          </a:xfrm>
          <a:prstGeom prst="rect">
            <a:avLst/>
          </a:prstGeom>
          <a:solidFill>
            <a:srgbClr val="BFC2CF"/>
          </a:solid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Clr>
                <a:srgbClr val="000000"/>
              </a:buClr>
              <a:buSzPts val="7699"/>
              <a:buFont typeface="Arial"/>
              <a:buNone/>
            </a:pPr>
            <a:r>
              <a:rPr b="1" i="0" lang="en-US" sz="7699" u="none" cap="none" strike="noStrike">
                <a:solidFill>
                  <a:srgbClr val="70C573"/>
                </a:solidFill>
                <a:latin typeface="Calibri"/>
                <a:ea typeface="Calibri"/>
                <a:cs typeface="Calibri"/>
                <a:sym typeface="Calibri"/>
              </a:rPr>
              <a:t>Actualízate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96" name="Google Shape;196;p7"/>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197" name="Google Shape;197;p7" title="consorcio.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